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4"/>
  </p:notesMasterIdLst>
  <p:sldIdLst>
    <p:sldId id="257" r:id="rId3"/>
  </p:sldIdLst>
  <p:sldSz cx="30243463" cy="43206988"/>
  <p:notesSz cx="6670675" cy="9802813"/>
  <p:defaultTextStyle>
    <a:defPPr>
      <a:defRPr lang="en-GB"/>
    </a:defPPr>
    <a:lvl1pPr algn="l"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S PGothic" panose="020B0600070205080204" pitchFamily="34" charset="-128"/>
        <a:cs typeface="+mn-cs"/>
      </a:defRPr>
    </a:lvl1pPr>
    <a:lvl2pPr marL="742950" indent="-285750" algn="l"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S PGothic" panose="020B0600070205080204" pitchFamily="34" charset="-128"/>
        <a:cs typeface="+mn-cs"/>
      </a:defRPr>
    </a:lvl2pPr>
    <a:lvl3pPr marL="1143000" indent="-228600" algn="l"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S PGothic" panose="020B0600070205080204" pitchFamily="34" charset="-128"/>
        <a:cs typeface="+mn-cs"/>
      </a:defRPr>
    </a:lvl3pPr>
    <a:lvl4pPr marL="1600200" indent="-228600" algn="l"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S PGothic" panose="020B0600070205080204" pitchFamily="34" charset="-128"/>
        <a:cs typeface="+mn-cs"/>
      </a:defRPr>
    </a:lvl4pPr>
    <a:lvl5pPr marL="2057400" indent="-228600" algn="l"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bg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bg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bg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bg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6CDC3"/>
    <a:srgbClr val="A5BAB1"/>
    <a:srgbClr val="9BAFA6"/>
    <a:srgbClr val="7E9FF4"/>
    <a:srgbClr val="009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635"/>
  </p:normalViewPr>
  <p:slideViewPr>
    <p:cSldViewPr>
      <p:cViewPr>
        <p:scale>
          <a:sx n="51" d="100"/>
          <a:sy n="51" d="100"/>
        </p:scale>
        <p:origin x="-136" y="-9120"/>
      </p:cViewPr>
      <p:guideLst>
        <p:guide orient="horz" pos="2160"/>
        <p:guide pos="2880"/>
      </p:guideLst>
    </p:cSldViewPr>
  </p:slideViewPr>
  <p:outlineViewPr>
    <p:cViewPr varScale="1">
      <p:scale>
        <a:sx n="170" d="200"/>
        <a:sy n="170" d="200"/>
      </p:scale>
      <p:origin x="-780" y="-84"/>
    </p:cViewPr>
  </p:outlineViewPr>
  <p:notesTextViewPr>
    <p:cViewPr>
      <p:scale>
        <a:sx n="60" d="100"/>
        <a:sy n="6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AutoShape 1">
            <a:extLst>
              <a:ext uri="{FF2B5EF4-FFF2-40B4-BE49-F238E27FC236}">
                <a16:creationId xmlns:a16="http://schemas.microsoft.com/office/drawing/2014/main" id="{807DD65F-FA46-1743-884D-8DE2ADAFEE50}"/>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3" name="AutoShape 2">
            <a:extLst>
              <a:ext uri="{FF2B5EF4-FFF2-40B4-BE49-F238E27FC236}">
                <a16:creationId xmlns:a16="http://schemas.microsoft.com/office/drawing/2014/main" id="{59120A69-AC89-B74F-90B7-AC89FC8335EF}"/>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4" name="AutoShape 3">
            <a:extLst>
              <a:ext uri="{FF2B5EF4-FFF2-40B4-BE49-F238E27FC236}">
                <a16:creationId xmlns:a16="http://schemas.microsoft.com/office/drawing/2014/main" id="{415560C7-1CB6-BD4C-8D07-CFC7A9A26E6E}"/>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5" name="AutoShape 4">
            <a:extLst>
              <a:ext uri="{FF2B5EF4-FFF2-40B4-BE49-F238E27FC236}">
                <a16:creationId xmlns:a16="http://schemas.microsoft.com/office/drawing/2014/main" id="{BC86E009-33E4-4E4F-A09A-38214675A31F}"/>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6" name="AutoShape 5">
            <a:extLst>
              <a:ext uri="{FF2B5EF4-FFF2-40B4-BE49-F238E27FC236}">
                <a16:creationId xmlns:a16="http://schemas.microsoft.com/office/drawing/2014/main" id="{58A2B7E4-D014-1249-9AEE-5D054A37EF3B}"/>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7" name="AutoShape 6">
            <a:extLst>
              <a:ext uri="{FF2B5EF4-FFF2-40B4-BE49-F238E27FC236}">
                <a16:creationId xmlns:a16="http://schemas.microsoft.com/office/drawing/2014/main" id="{DB8AF410-87B8-9E48-AABF-68D8617ECB8B}"/>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8" name="AutoShape 7">
            <a:extLst>
              <a:ext uri="{FF2B5EF4-FFF2-40B4-BE49-F238E27FC236}">
                <a16:creationId xmlns:a16="http://schemas.microsoft.com/office/drawing/2014/main" id="{63BE8EFF-967E-4941-8D2B-3BEF4902BF0A}"/>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09" name="AutoShape 8">
            <a:extLst>
              <a:ext uri="{FF2B5EF4-FFF2-40B4-BE49-F238E27FC236}">
                <a16:creationId xmlns:a16="http://schemas.microsoft.com/office/drawing/2014/main" id="{85267E83-28E4-DE47-BB5E-DBC07252AA7A}"/>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0" name="AutoShape 9">
            <a:extLst>
              <a:ext uri="{FF2B5EF4-FFF2-40B4-BE49-F238E27FC236}">
                <a16:creationId xmlns:a16="http://schemas.microsoft.com/office/drawing/2014/main" id="{495C109F-7C00-564E-8597-381B2F7B6750}"/>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1" name="AutoShape 10">
            <a:extLst>
              <a:ext uri="{FF2B5EF4-FFF2-40B4-BE49-F238E27FC236}">
                <a16:creationId xmlns:a16="http://schemas.microsoft.com/office/drawing/2014/main" id="{A83E4CD9-72AD-6948-BDD7-CFACBE4B9F32}"/>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2" name="AutoShape 11">
            <a:extLst>
              <a:ext uri="{FF2B5EF4-FFF2-40B4-BE49-F238E27FC236}">
                <a16:creationId xmlns:a16="http://schemas.microsoft.com/office/drawing/2014/main" id="{9C08D34E-F7F5-2C4E-AD32-F08BB9694D12}"/>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3" name="AutoShape 12">
            <a:extLst>
              <a:ext uri="{FF2B5EF4-FFF2-40B4-BE49-F238E27FC236}">
                <a16:creationId xmlns:a16="http://schemas.microsoft.com/office/drawing/2014/main" id="{23BEADE9-48EB-7241-B338-8C9CEB8609B3}"/>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4" name="AutoShape 13">
            <a:extLst>
              <a:ext uri="{FF2B5EF4-FFF2-40B4-BE49-F238E27FC236}">
                <a16:creationId xmlns:a16="http://schemas.microsoft.com/office/drawing/2014/main" id="{B33701A8-2CC0-3246-8674-EFD4EA07F6A8}"/>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5" name="AutoShape 14">
            <a:extLst>
              <a:ext uri="{FF2B5EF4-FFF2-40B4-BE49-F238E27FC236}">
                <a16:creationId xmlns:a16="http://schemas.microsoft.com/office/drawing/2014/main" id="{5999AE2B-8E2F-A449-B72D-FD52B5919BE1}"/>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6" name="AutoShape 15">
            <a:extLst>
              <a:ext uri="{FF2B5EF4-FFF2-40B4-BE49-F238E27FC236}">
                <a16:creationId xmlns:a16="http://schemas.microsoft.com/office/drawing/2014/main" id="{834F7C9A-F229-D442-AD52-3D3A98FB9AD7}"/>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7" name="AutoShape 16">
            <a:extLst>
              <a:ext uri="{FF2B5EF4-FFF2-40B4-BE49-F238E27FC236}">
                <a16:creationId xmlns:a16="http://schemas.microsoft.com/office/drawing/2014/main" id="{1F72FC15-EE1C-2D43-A79F-55A3D2F7B584}"/>
              </a:ext>
            </a:extLst>
          </p:cNvPr>
          <p:cNvSpPr>
            <a:spLocks noChangeArrowheads="1"/>
          </p:cNvSpPr>
          <p:nvPr/>
        </p:nvSpPr>
        <p:spPr bwMode="auto">
          <a:xfrm>
            <a:off x="0" y="0"/>
            <a:ext cx="6670675" cy="98028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5618" name="Rectangle 17">
            <a:extLst>
              <a:ext uri="{FF2B5EF4-FFF2-40B4-BE49-F238E27FC236}">
                <a16:creationId xmlns:a16="http://schemas.microsoft.com/office/drawing/2014/main" id="{4FF5A290-4DB1-7B4E-9C1B-124F736EB2CA}"/>
              </a:ext>
            </a:extLst>
          </p:cNvPr>
          <p:cNvSpPr>
            <a:spLocks noGrp="1" noRot="1" noChangeAspect="1" noChangeArrowheads="1"/>
          </p:cNvSpPr>
          <p:nvPr>
            <p:ph type="sldImg"/>
          </p:nvPr>
        </p:nvSpPr>
        <p:spPr bwMode="auto">
          <a:xfrm>
            <a:off x="-11798300" y="-11798300"/>
            <a:ext cx="11772900" cy="1251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0" name="Rectangle 18">
            <a:extLst>
              <a:ext uri="{FF2B5EF4-FFF2-40B4-BE49-F238E27FC236}">
                <a16:creationId xmlns:a16="http://schemas.microsoft.com/office/drawing/2014/main" id="{54D47D78-84AC-6A4B-846F-B5FB30BA8FDD}"/>
              </a:ext>
            </a:extLst>
          </p:cNvPr>
          <p:cNvSpPr>
            <a:spLocks noGrp="1" noChangeArrowheads="1"/>
          </p:cNvSpPr>
          <p:nvPr>
            <p:ph type="body"/>
          </p:nvPr>
        </p:nvSpPr>
        <p:spPr bwMode="auto">
          <a:xfrm>
            <a:off x="666750" y="4656138"/>
            <a:ext cx="5308600" cy="43830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MS PGothic" pitchFamily="34" charset="-128"/>
        <a:cs typeface="MS PGothic" pitchFamily="34" charset="-128"/>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MS PGothic" pitchFamily="34" charset="-128"/>
        <a:cs typeface="MS PGothic" charset="0"/>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MS PGothic" pitchFamily="34" charset="-128"/>
        <a:cs typeface="MS PGothic" charset="0"/>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MS PGothic" pitchFamily="34" charset="-128"/>
        <a:cs typeface="MS PGothic" charset="0"/>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93350" y="-11798300"/>
            <a:ext cx="8763000" cy="12517438"/>
          </a:xfrm>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941046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538" y="13422313"/>
            <a:ext cx="25706387" cy="9261475"/>
          </a:xfrm>
          <a:prstGeom prst="rect">
            <a:avLst/>
          </a:prstGeom>
        </p:spPr>
        <p:txBody>
          <a:bodyPr vert="horz"/>
          <a:lstStyle/>
          <a:p>
            <a:r>
              <a:rPr lang="nb-NO"/>
              <a:t>Click to edit Master title style</a:t>
            </a:r>
            <a:endParaRPr lang="en-US"/>
          </a:p>
        </p:txBody>
      </p:sp>
      <p:sp>
        <p:nvSpPr>
          <p:cNvPr id="3" name="Subtitle 2"/>
          <p:cNvSpPr>
            <a:spLocks noGrp="1"/>
          </p:cNvSpPr>
          <p:nvPr>
            <p:ph type="subTitle" idx="1"/>
          </p:nvPr>
        </p:nvSpPr>
        <p:spPr>
          <a:xfrm>
            <a:off x="4537075" y="24484013"/>
            <a:ext cx="21169313" cy="11041062"/>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a:t>Click to edit Master subtitle style</a:t>
            </a:r>
            <a:endParaRPr lang="en-US"/>
          </a:p>
        </p:txBody>
      </p:sp>
      <p:sp>
        <p:nvSpPr>
          <p:cNvPr id="4" name="Rectangle 3">
            <a:extLst>
              <a:ext uri="{FF2B5EF4-FFF2-40B4-BE49-F238E27FC236}">
                <a16:creationId xmlns:a16="http://schemas.microsoft.com/office/drawing/2014/main" id="{254088F9-04DB-D442-838C-2975E4B1AB28}"/>
              </a:ext>
            </a:extLst>
          </p:cNvPr>
          <p:cNvSpPr>
            <a:spLocks noGrp="1" noChangeArrowheads="1"/>
          </p:cNvSpPr>
          <p:nvPr>
            <p:ph type="sldNum" idx="10"/>
          </p:nvPr>
        </p:nvSpPr>
        <p:spPr>
          <a:ln/>
        </p:spPr>
        <p:txBody>
          <a:bodyPr/>
          <a:lstStyle>
            <a:lvl1pPr>
              <a:defRPr/>
            </a:lvl1pPr>
          </a:lstStyle>
          <a:p>
            <a:fld id="{8F8ABDAC-3033-EF44-9225-85BD02B2FFA2}" type="slidenum">
              <a:rPr lang="en-GB" altLang="nb-NO"/>
              <a:pPr/>
              <a:t>‹#›</a:t>
            </a:fld>
            <a:endParaRPr lang="en-GB" altLang="nb-NO"/>
          </a:p>
        </p:txBody>
      </p:sp>
    </p:spTree>
    <p:extLst>
      <p:ext uri="{BB962C8B-B14F-4D97-AF65-F5344CB8AC3E}">
        <p14:creationId xmlns:p14="http://schemas.microsoft.com/office/powerpoint/2010/main" val="3325503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12888" y="1730375"/>
            <a:ext cx="27217687" cy="7200900"/>
          </a:xfrm>
          <a:prstGeom prst="rect">
            <a:avLst/>
          </a:prstGeom>
        </p:spPr>
        <p:txBody>
          <a:bodyPr vert="horz"/>
          <a:lstStyle/>
          <a:p>
            <a:r>
              <a:rPr lang="nb-NO"/>
              <a:t>Click to edit Master title style</a:t>
            </a:r>
            <a:endParaRPr lang="en-US"/>
          </a:p>
        </p:txBody>
      </p:sp>
      <p:sp>
        <p:nvSpPr>
          <p:cNvPr id="3" name="Vertical Text Placeholder 2"/>
          <p:cNvSpPr>
            <a:spLocks noGrp="1"/>
          </p:cNvSpPr>
          <p:nvPr>
            <p:ph type="body" orient="vert" idx="1"/>
          </p:nvPr>
        </p:nvSpPr>
        <p:spPr>
          <a:xfrm>
            <a:off x="1512888" y="10082213"/>
            <a:ext cx="27217687" cy="28514675"/>
          </a:xfrm>
          <a:prstGeom prst="rect">
            <a:avLst/>
          </a:prstGeo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3">
            <a:extLst>
              <a:ext uri="{FF2B5EF4-FFF2-40B4-BE49-F238E27FC236}">
                <a16:creationId xmlns:a16="http://schemas.microsoft.com/office/drawing/2014/main" id="{EF90B569-1438-7341-A52C-F959A0B4A22C}"/>
              </a:ext>
            </a:extLst>
          </p:cNvPr>
          <p:cNvSpPr>
            <a:spLocks noGrp="1" noChangeArrowheads="1"/>
          </p:cNvSpPr>
          <p:nvPr>
            <p:ph type="sldNum" idx="10"/>
          </p:nvPr>
        </p:nvSpPr>
        <p:spPr>
          <a:ln/>
        </p:spPr>
        <p:txBody>
          <a:bodyPr/>
          <a:lstStyle>
            <a:lvl1pPr>
              <a:defRPr/>
            </a:lvl1pPr>
          </a:lstStyle>
          <a:p>
            <a:fld id="{71601BEA-CFC4-9F49-B6D2-6A30E413C880}" type="slidenum">
              <a:rPr lang="en-GB" altLang="nb-NO"/>
              <a:pPr/>
              <a:t>‹#›</a:t>
            </a:fld>
            <a:endParaRPr lang="en-GB" altLang="nb-NO"/>
          </a:p>
        </p:txBody>
      </p:sp>
    </p:spTree>
    <p:extLst>
      <p:ext uri="{BB962C8B-B14F-4D97-AF65-F5344CB8AC3E}">
        <p14:creationId xmlns:p14="http://schemas.microsoft.com/office/powerpoint/2010/main" val="151661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26550" y="1730375"/>
            <a:ext cx="6804025" cy="36866513"/>
          </a:xfrm>
          <a:prstGeom prst="rect">
            <a:avLst/>
          </a:prstGeo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1512888" y="1730375"/>
            <a:ext cx="20261262" cy="36866513"/>
          </a:xfrm>
          <a:prstGeom prst="rect">
            <a:avLst/>
          </a:prstGeo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3">
            <a:extLst>
              <a:ext uri="{FF2B5EF4-FFF2-40B4-BE49-F238E27FC236}">
                <a16:creationId xmlns:a16="http://schemas.microsoft.com/office/drawing/2014/main" id="{FDC86DC4-C3A0-1949-9693-4ACC1AF57454}"/>
              </a:ext>
            </a:extLst>
          </p:cNvPr>
          <p:cNvSpPr>
            <a:spLocks noGrp="1" noChangeArrowheads="1"/>
          </p:cNvSpPr>
          <p:nvPr>
            <p:ph type="sldNum" idx="10"/>
          </p:nvPr>
        </p:nvSpPr>
        <p:spPr>
          <a:ln/>
        </p:spPr>
        <p:txBody>
          <a:bodyPr/>
          <a:lstStyle>
            <a:lvl1pPr>
              <a:defRPr/>
            </a:lvl1pPr>
          </a:lstStyle>
          <a:p>
            <a:fld id="{F6012F1D-D6FE-EF41-A892-A2B8E0D892BF}" type="slidenum">
              <a:rPr lang="en-GB" altLang="nb-NO"/>
              <a:pPr/>
              <a:t>‹#›</a:t>
            </a:fld>
            <a:endParaRPr lang="en-GB" altLang="nb-NO"/>
          </a:p>
        </p:txBody>
      </p:sp>
    </p:spTree>
    <p:extLst>
      <p:ext uri="{BB962C8B-B14F-4D97-AF65-F5344CB8AC3E}">
        <p14:creationId xmlns:p14="http://schemas.microsoft.com/office/powerpoint/2010/main" val="222968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538" y="13422313"/>
            <a:ext cx="25706387" cy="9261475"/>
          </a:xfrm>
        </p:spPr>
        <p:txBody>
          <a:bodyPr/>
          <a:lstStyle/>
          <a:p>
            <a:r>
              <a:rPr lang="nb-NO"/>
              <a:t>Click to edit Master title style</a:t>
            </a:r>
            <a:endParaRPr lang="en-US"/>
          </a:p>
        </p:txBody>
      </p:sp>
      <p:sp>
        <p:nvSpPr>
          <p:cNvPr id="3" name="Subtitle 2"/>
          <p:cNvSpPr>
            <a:spLocks noGrp="1"/>
          </p:cNvSpPr>
          <p:nvPr>
            <p:ph type="subTitle" idx="1"/>
          </p:nvPr>
        </p:nvSpPr>
        <p:spPr>
          <a:xfrm>
            <a:off x="4537075" y="24484013"/>
            <a:ext cx="21169313" cy="110410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a:t>Click to edit Master subtitle style</a:t>
            </a:r>
            <a:endParaRPr lang="en-US"/>
          </a:p>
        </p:txBody>
      </p:sp>
      <p:sp>
        <p:nvSpPr>
          <p:cNvPr id="4" name="Rectangle 5">
            <a:extLst>
              <a:ext uri="{FF2B5EF4-FFF2-40B4-BE49-F238E27FC236}">
                <a16:creationId xmlns:a16="http://schemas.microsoft.com/office/drawing/2014/main" id="{B2C5232A-3D6B-CE4E-818F-E40C3092668E}"/>
              </a:ext>
            </a:extLst>
          </p:cNvPr>
          <p:cNvSpPr>
            <a:spLocks noGrp="1" noChangeArrowheads="1"/>
          </p:cNvSpPr>
          <p:nvPr>
            <p:ph type="sldNum" idx="10"/>
          </p:nvPr>
        </p:nvSpPr>
        <p:spPr>
          <a:ln/>
        </p:spPr>
        <p:txBody>
          <a:bodyPr/>
          <a:lstStyle>
            <a:lvl1pPr>
              <a:defRPr/>
            </a:lvl1pPr>
          </a:lstStyle>
          <a:p>
            <a:fld id="{FE73FBD4-DA95-C943-9C21-329C2A361D9A}" type="slidenum">
              <a:rPr lang="en-GB" altLang="nb-NO"/>
              <a:pPr/>
              <a:t>‹#›</a:t>
            </a:fld>
            <a:endParaRPr lang="en-GB" altLang="nb-NO"/>
          </a:p>
        </p:txBody>
      </p:sp>
    </p:spTree>
    <p:extLst>
      <p:ext uri="{BB962C8B-B14F-4D97-AF65-F5344CB8AC3E}">
        <p14:creationId xmlns:p14="http://schemas.microsoft.com/office/powerpoint/2010/main" val="1321589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5">
            <a:extLst>
              <a:ext uri="{FF2B5EF4-FFF2-40B4-BE49-F238E27FC236}">
                <a16:creationId xmlns:a16="http://schemas.microsoft.com/office/drawing/2014/main" id="{6A209D9C-B7AB-6A47-8722-7DCD6E2E87C9}"/>
              </a:ext>
            </a:extLst>
          </p:cNvPr>
          <p:cNvSpPr>
            <a:spLocks noGrp="1" noChangeArrowheads="1"/>
          </p:cNvSpPr>
          <p:nvPr>
            <p:ph type="sldNum" idx="10"/>
          </p:nvPr>
        </p:nvSpPr>
        <p:spPr>
          <a:ln/>
        </p:spPr>
        <p:txBody>
          <a:bodyPr/>
          <a:lstStyle>
            <a:lvl1pPr>
              <a:defRPr/>
            </a:lvl1pPr>
          </a:lstStyle>
          <a:p>
            <a:fld id="{70B80D0E-838D-FA40-A726-509DC67C8BA7}" type="slidenum">
              <a:rPr lang="en-GB" altLang="nb-NO"/>
              <a:pPr/>
              <a:t>‹#›</a:t>
            </a:fld>
            <a:endParaRPr lang="en-GB" altLang="nb-NO"/>
          </a:p>
        </p:txBody>
      </p:sp>
    </p:spTree>
    <p:extLst>
      <p:ext uri="{BB962C8B-B14F-4D97-AF65-F5344CB8AC3E}">
        <p14:creationId xmlns:p14="http://schemas.microsoft.com/office/powerpoint/2010/main" val="184467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9188" y="27763788"/>
            <a:ext cx="25706387" cy="858202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2389188" y="18313400"/>
            <a:ext cx="25706387" cy="94503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a:t>Click to edit Master text styles</a:t>
            </a:r>
          </a:p>
        </p:txBody>
      </p:sp>
      <p:sp>
        <p:nvSpPr>
          <p:cNvPr id="4" name="Rectangle 5">
            <a:extLst>
              <a:ext uri="{FF2B5EF4-FFF2-40B4-BE49-F238E27FC236}">
                <a16:creationId xmlns:a16="http://schemas.microsoft.com/office/drawing/2014/main" id="{4E8BA4F9-994E-8546-8C5C-9C094A874698}"/>
              </a:ext>
            </a:extLst>
          </p:cNvPr>
          <p:cNvSpPr>
            <a:spLocks noGrp="1" noChangeArrowheads="1"/>
          </p:cNvSpPr>
          <p:nvPr>
            <p:ph type="sldNum" idx="10"/>
          </p:nvPr>
        </p:nvSpPr>
        <p:spPr>
          <a:ln/>
        </p:spPr>
        <p:txBody>
          <a:bodyPr/>
          <a:lstStyle>
            <a:lvl1pPr>
              <a:defRPr/>
            </a:lvl1pPr>
          </a:lstStyle>
          <a:p>
            <a:fld id="{31C45F0F-E8A0-1A46-BD6D-A602CFFC1F67}" type="slidenum">
              <a:rPr lang="en-GB" altLang="nb-NO"/>
              <a:pPr/>
              <a:t>‹#›</a:t>
            </a:fld>
            <a:endParaRPr lang="en-GB" altLang="nb-NO"/>
          </a:p>
        </p:txBody>
      </p:sp>
    </p:spTree>
    <p:extLst>
      <p:ext uri="{BB962C8B-B14F-4D97-AF65-F5344CB8AC3E}">
        <p14:creationId xmlns:p14="http://schemas.microsoft.com/office/powerpoint/2010/main" val="1234067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1511300" y="10110788"/>
            <a:ext cx="13530263" cy="2851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15193963" y="10110788"/>
            <a:ext cx="13531850" cy="28511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Rectangle 5">
            <a:extLst>
              <a:ext uri="{FF2B5EF4-FFF2-40B4-BE49-F238E27FC236}">
                <a16:creationId xmlns:a16="http://schemas.microsoft.com/office/drawing/2014/main" id="{1CA58EB0-7FB2-0745-B87E-CA6E083193AA}"/>
              </a:ext>
            </a:extLst>
          </p:cNvPr>
          <p:cNvSpPr>
            <a:spLocks noGrp="1" noChangeArrowheads="1"/>
          </p:cNvSpPr>
          <p:nvPr>
            <p:ph type="sldNum" idx="10"/>
          </p:nvPr>
        </p:nvSpPr>
        <p:spPr>
          <a:ln/>
        </p:spPr>
        <p:txBody>
          <a:bodyPr/>
          <a:lstStyle>
            <a:lvl1pPr>
              <a:defRPr/>
            </a:lvl1pPr>
          </a:lstStyle>
          <a:p>
            <a:fld id="{060BE47B-9C1B-3B4B-B13E-30D5348C4249}" type="slidenum">
              <a:rPr lang="en-GB" altLang="nb-NO"/>
              <a:pPr/>
              <a:t>‹#›</a:t>
            </a:fld>
            <a:endParaRPr lang="en-GB" altLang="nb-NO"/>
          </a:p>
        </p:txBody>
      </p:sp>
    </p:spTree>
    <p:extLst>
      <p:ext uri="{BB962C8B-B14F-4D97-AF65-F5344CB8AC3E}">
        <p14:creationId xmlns:p14="http://schemas.microsoft.com/office/powerpoint/2010/main" val="1411569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2888" y="1730375"/>
            <a:ext cx="27217687" cy="7200900"/>
          </a:xfrm>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1512888" y="9671050"/>
            <a:ext cx="13361987" cy="40306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1512888" y="13701713"/>
            <a:ext cx="13361987" cy="248951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15363825" y="9671050"/>
            <a:ext cx="13366750" cy="40306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15363825" y="13701713"/>
            <a:ext cx="13366750" cy="248951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Rectangle 5">
            <a:extLst>
              <a:ext uri="{FF2B5EF4-FFF2-40B4-BE49-F238E27FC236}">
                <a16:creationId xmlns:a16="http://schemas.microsoft.com/office/drawing/2014/main" id="{941FDCFB-D27C-B74A-B0BA-D43021EBD675}"/>
              </a:ext>
            </a:extLst>
          </p:cNvPr>
          <p:cNvSpPr>
            <a:spLocks noGrp="1" noChangeArrowheads="1"/>
          </p:cNvSpPr>
          <p:nvPr>
            <p:ph type="sldNum" idx="10"/>
          </p:nvPr>
        </p:nvSpPr>
        <p:spPr>
          <a:ln/>
        </p:spPr>
        <p:txBody>
          <a:bodyPr/>
          <a:lstStyle>
            <a:lvl1pPr>
              <a:defRPr/>
            </a:lvl1pPr>
          </a:lstStyle>
          <a:p>
            <a:fld id="{2A563333-2F19-8F4C-A7A4-30B4490B4B1E}" type="slidenum">
              <a:rPr lang="en-GB" altLang="nb-NO"/>
              <a:pPr/>
              <a:t>‹#›</a:t>
            </a:fld>
            <a:endParaRPr lang="en-GB" altLang="nb-NO"/>
          </a:p>
        </p:txBody>
      </p:sp>
    </p:spTree>
    <p:extLst>
      <p:ext uri="{BB962C8B-B14F-4D97-AF65-F5344CB8AC3E}">
        <p14:creationId xmlns:p14="http://schemas.microsoft.com/office/powerpoint/2010/main" val="1150406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Rectangle 5">
            <a:extLst>
              <a:ext uri="{FF2B5EF4-FFF2-40B4-BE49-F238E27FC236}">
                <a16:creationId xmlns:a16="http://schemas.microsoft.com/office/drawing/2014/main" id="{B13E32D1-3B8D-A141-A004-F7E464533801}"/>
              </a:ext>
            </a:extLst>
          </p:cNvPr>
          <p:cNvSpPr>
            <a:spLocks noGrp="1" noChangeArrowheads="1"/>
          </p:cNvSpPr>
          <p:nvPr>
            <p:ph type="sldNum" idx="10"/>
          </p:nvPr>
        </p:nvSpPr>
        <p:spPr>
          <a:ln/>
        </p:spPr>
        <p:txBody>
          <a:bodyPr/>
          <a:lstStyle>
            <a:lvl1pPr>
              <a:defRPr/>
            </a:lvl1pPr>
          </a:lstStyle>
          <a:p>
            <a:fld id="{E39A382A-9A60-D84F-8B0D-998D5E206803}" type="slidenum">
              <a:rPr lang="en-GB" altLang="nb-NO"/>
              <a:pPr/>
              <a:t>‹#›</a:t>
            </a:fld>
            <a:endParaRPr lang="en-GB" altLang="nb-NO"/>
          </a:p>
        </p:txBody>
      </p:sp>
    </p:spTree>
    <p:extLst>
      <p:ext uri="{BB962C8B-B14F-4D97-AF65-F5344CB8AC3E}">
        <p14:creationId xmlns:p14="http://schemas.microsoft.com/office/powerpoint/2010/main" val="2906881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9FCE660-1B17-494E-9207-5CD6FD346CF4}"/>
              </a:ext>
            </a:extLst>
          </p:cNvPr>
          <p:cNvSpPr>
            <a:spLocks noGrp="1" noChangeArrowheads="1"/>
          </p:cNvSpPr>
          <p:nvPr>
            <p:ph type="sldNum" idx="10"/>
          </p:nvPr>
        </p:nvSpPr>
        <p:spPr>
          <a:ln/>
        </p:spPr>
        <p:txBody>
          <a:bodyPr/>
          <a:lstStyle>
            <a:lvl1pPr>
              <a:defRPr/>
            </a:lvl1pPr>
          </a:lstStyle>
          <a:p>
            <a:fld id="{ED4BC44A-A736-F549-BF86-63EA2AE72DB3}" type="slidenum">
              <a:rPr lang="en-GB" altLang="nb-NO"/>
              <a:pPr/>
              <a:t>‹#›</a:t>
            </a:fld>
            <a:endParaRPr lang="en-GB" altLang="nb-NO"/>
          </a:p>
        </p:txBody>
      </p:sp>
    </p:spTree>
    <p:extLst>
      <p:ext uri="{BB962C8B-B14F-4D97-AF65-F5344CB8AC3E}">
        <p14:creationId xmlns:p14="http://schemas.microsoft.com/office/powerpoint/2010/main" val="110519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888" y="1720850"/>
            <a:ext cx="9948862" cy="7319963"/>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11823700" y="1720850"/>
            <a:ext cx="16906875" cy="368760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1512888" y="9040813"/>
            <a:ext cx="9948862" cy="29556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Rectangle 5">
            <a:extLst>
              <a:ext uri="{FF2B5EF4-FFF2-40B4-BE49-F238E27FC236}">
                <a16:creationId xmlns:a16="http://schemas.microsoft.com/office/drawing/2014/main" id="{5902DA03-609A-3E4C-A91F-A6633CD90435}"/>
              </a:ext>
            </a:extLst>
          </p:cNvPr>
          <p:cNvSpPr>
            <a:spLocks noGrp="1" noChangeArrowheads="1"/>
          </p:cNvSpPr>
          <p:nvPr>
            <p:ph type="sldNum" idx="10"/>
          </p:nvPr>
        </p:nvSpPr>
        <p:spPr>
          <a:ln/>
        </p:spPr>
        <p:txBody>
          <a:bodyPr/>
          <a:lstStyle>
            <a:lvl1pPr>
              <a:defRPr/>
            </a:lvl1pPr>
          </a:lstStyle>
          <a:p>
            <a:fld id="{A65D0C8A-CFD4-FA47-BB0B-EBC86607FB26}" type="slidenum">
              <a:rPr lang="en-GB" altLang="nb-NO"/>
              <a:pPr/>
              <a:t>‹#›</a:t>
            </a:fld>
            <a:endParaRPr lang="en-GB" altLang="nb-NO"/>
          </a:p>
        </p:txBody>
      </p:sp>
    </p:spTree>
    <p:extLst>
      <p:ext uri="{BB962C8B-B14F-4D97-AF65-F5344CB8AC3E}">
        <p14:creationId xmlns:p14="http://schemas.microsoft.com/office/powerpoint/2010/main" val="8056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2888" y="1730375"/>
            <a:ext cx="27217687" cy="7200900"/>
          </a:xfrm>
          <a:prstGeom prst="rect">
            <a:avLst/>
          </a:prstGeom>
        </p:spPr>
        <p:txBody>
          <a:bodyPr vert="horz"/>
          <a:lstStyle/>
          <a:p>
            <a:r>
              <a:rPr lang="nb-NO"/>
              <a:t>Click to edit Master title style</a:t>
            </a:r>
            <a:endParaRPr lang="en-US"/>
          </a:p>
        </p:txBody>
      </p:sp>
      <p:sp>
        <p:nvSpPr>
          <p:cNvPr id="3" name="Content Placeholder 2"/>
          <p:cNvSpPr>
            <a:spLocks noGrp="1"/>
          </p:cNvSpPr>
          <p:nvPr>
            <p:ph idx="1"/>
          </p:nvPr>
        </p:nvSpPr>
        <p:spPr>
          <a:xfrm>
            <a:off x="1512888" y="10082213"/>
            <a:ext cx="27217687" cy="28514675"/>
          </a:xfrm>
          <a:prstGeom prst="rect">
            <a:avLst/>
          </a:prstGeom>
        </p:spPr>
        <p:txBody>
          <a:bodyPr vert="horz"/>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3">
            <a:extLst>
              <a:ext uri="{FF2B5EF4-FFF2-40B4-BE49-F238E27FC236}">
                <a16:creationId xmlns:a16="http://schemas.microsoft.com/office/drawing/2014/main" id="{3127C5E5-1EE3-004E-B41A-00FD1C8DE8A9}"/>
              </a:ext>
            </a:extLst>
          </p:cNvPr>
          <p:cNvSpPr>
            <a:spLocks noGrp="1" noChangeArrowheads="1"/>
          </p:cNvSpPr>
          <p:nvPr>
            <p:ph type="sldNum" idx="10"/>
          </p:nvPr>
        </p:nvSpPr>
        <p:spPr>
          <a:ln/>
        </p:spPr>
        <p:txBody>
          <a:bodyPr/>
          <a:lstStyle>
            <a:lvl1pPr>
              <a:defRPr/>
            </a:lvl1pPr>
          </a:lstStyle>
          <a:p>
            <a:fld id="{850DA92B-4E5D-EB47-B48B-17D0019011FC}" type="slidenum">
              <a:rPr lang="en-GB" altLang="nb-NO"/>
              <a:pPr/>
              <a:t>‹#›</a:t>
            </a:fld>
            <a:endParaRPr lang="en-GB" altLang="nb-NO"/>
          </a:p>
        </p:txBody>
      </p:sp>
    </p:spTree>
    <p:extLst>
      <p:ext uri="{BB962C8B-B14F-4D97-AF65-F5344CB8AC3E}">
        <p14:creationId xmlns:p14="http://schemas.microsoft.com/office/powerpoint/2010/main" val="1673555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725" y="30245050"/>
            <a:ext cx="18146713" cy="357028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5927725" y="3860800"/>
            <a:ext cx="18146713" cy="259238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5927725" y="33815338"/>
            <a:ext cx="18146713" cy="50704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Rectangle 5">
            <a:extLst>
              <a:ext uri="{FF2B5EF4-FFF2-40B4-BE49-F238E27FC236}">
                <a16:creationId xmlns:a16="http://schemas.microsoft.com/office/drawing/2014/main" id="{C180FDE3-296E-A44B-B57B-FF4801BB14F1}"/>
              </a:ext>
            </a:extLst>
          </p:cNvPr>
          <p:cNvSpPr>
            <a:spLocks noGrp="1" noChangeArrowheads="1"/>
          </p:cNvSpPr>
          <p:nvPr>
            <p:ph type="sldNum" idx="10"/>
          </p:nvPr>
        </p:nvSpPr>
        <p:spPr>
          <a:ln/>
        </p:spPr>
        <p:txBody>
          <a:bodyPr/>
          <a:lstStyle>
            <a:lvl1pPr>
              <a:defRPr/>
            </a:lvl1pPr>
          </a:lstStyle>
          <a:p>
            <a:fld id="{14730646-3341-514E-BC76-FEBE3AD464E7}" type="slidenum">
              <a:rPr lang="en-GB" altLang="nb-NO"/>
              <a:pPr/>
              <a:t>‹#›</a:t>
            </a:fld>
            <a:endParaRPr lang="en-GB" altLang="nb-NO"/>
          </a:p>
        </p:txBody>
      </p:sp>
    </p:spTree>
    <p:extLst>
      <p:ext uri="{BB962C8B-B14F-4D97-AF65-F5344CB8AC3E}">
        <p14:creationId xmlns:p14="http://schemas.microsoft.com/office/powerpoint/2010/main" val="1908247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5">
            <a:extLst>
              <a:ext uri="{FF2B5EF4-FFF2-40B4-BE49-F238E27FC236}">
                <a16:creationId xmlns:a16="http://schemas.microsoft.com/office/drawing/2014/main" id="{3EB0A01B-7014-AB4F-8154-4E625A776230}"/>
              </a:ext>
            </a:extLst>
          </p:cNvPr>
          <p:cNvSpPr>
            <a:spLocks noGrp="1" noChangeArrowheads="1"/>
          </p:cNvSpPr>
          <p:nvPr>
            <p:ph type="sldNum" idx="10"/>
          </p:nvPr>
        </p:nvSpPr>
        <p:spPr>
          <a:ln/>
        </p:spPr>
        <p:txBody>
          <a:bodyPr/>
          <a:lstStyle>
            <a:lvl1pPr>
              <a:defRPr/>
            </a:lvl1pPr>
          </a:lstStyle>
          <a:p>
            <a:fld id="{9F9C27DB-46BE-034B-8E1D-DBCB84764865}" type="slidenum">
              <a:rPr lang="en-GB" altLang="nb-NO"/>
              <a:pPr/>
              <a:t>‹#›</a:t>
            </a:fld>
            <a:endParaRPr lang="en-GB" altLang="nb-NO"/>
          </a:p>
        </p:txBody>
      </p:sp>
    </p:spTree>
    <p:extLst>
      <p:ext uri="{BB962C8B-B14F-4D97-AF65-F5344CB8AC3E}">
        <p14:creationId xmlns:p14="http://schemas.microsoft.com/office/powerpoint/2010/main" val="364746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23375" y="1724025"/>
            <a:ext cx="6802438" cy="36898263"/>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1511300" y="1724025"/>
            <a:ext cx="20259675" cy="36898263"/>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5">
            <a:extLst>
              <a:ext uri="{FF2B5EF4-FFF2-40B4-BE49-F238E27FC236}">
                <a16:creationId xmlns:a16="http://schemas.microsoft.com/office/drawing/2014/main" id="{28D2D20D-D2F5-0A4D-99D0-73C5E10D2950}"/>
              </a:ext>
            </a:extLst>
          </p:cNvPr>
          <p:cNvSpPr>
            <a:spLocks noGrp="1" noChangeArrowheads="1"/>
          </p:cNvSpPr>
          <p:nvPr>
            <p:ph type="sldNum" idx="10"/>
          </p:nvPr>
        </p:nvSpPr>
        <p:spPr>
          <a:ln/>
        </p:spPr>
        <p:txBody>
          <a:bodyPr/>
          <a:lstStyle>
            <a:lvl1pPr>
              <a:defRPr/>
            </a:lvl1pPr>
          </a:lstStyle>
          <a:p>
            <a:fld id="{512E0DC7-CE43-F843-9938-D9F9A02FC918}" type="slidenum">
              <a:rPr lang="en-GB" altLang="nb-NO"/>
              <a:pPr/>
              <a:t>‹#›</a:t>
            </a:fld>
            <a:endParaRPr lang="en-GB" altLang="nb-NO"/>
          </a:p>
        </p:txBody>
      </p:sp>
    </p:spTree>
    <p:extLst>
      <p:ext uri="{BB962C8B-B14F-4D97-AF65-F5344CB8AC3E}">
        <p14:creationId xmlns:p14="http://schemas.microsoft.com/office/powerpoint/2010/main" val="49469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9188" y="27763788"/>
            <a:ext cx="25706387" cy="8582025"/>
          </a:xfrm>
          <a:prstGeom prst="rect">
            <a:avLst/>
          </a:prstGeom>
        </p:spPr>
        <p:txBody>
          <a:bodyPr vert="horz"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2389188" y="18313400"/>
            <a:ext cx="25706387" cy="9450388"/>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a:t>Click to edit Master text styles</a:t>
            </a:r>
          </a:p>
        </p:txBody>
      </p:sp>
      <p:sp>
        <p:nvSpPr>
          <p:cNvPr id="4" name="Rectangle 3">
            <a:extLst>
              <a:ext uri="{FF2B5EF4-FFF2-40B4-BE49-F238E27FC236}">
                <a16:creationId xmlns:a16="http://schemas.microsoft.com/office/drawing/2014/main" id="{58CAC5E6-5DED-F84D-90D9-EF94B3C1D0B9}"/>
              </a:ext>
            </a:extLst>
          </p:cNvPr>
          <p:cNvSpPr>
            <a:spLocks noGrp="1" noChangeArrowheads="1"/>
          </p:cNvSpPr>
          <p:nvPr>
            <p:ph type="sldNum" idx="10"/>
          </p:nvPr>
        </p:nvSpPr>
        <p:spPr>
          <a:ln/>
        </p:spPr>
        <p:txBody>
          <a:bodyPr/>
          <a:lstStyle>
            <a:lvl1pPr>
              <a:defRPr/>
            </a:lvl1pPr>
          </a:lstStyle>
          <a:p>
            <a:fld id="{FBF80045-5BFF-EF40-871D-892B4820884F}" type="slidenum">
              <a:rPr lang="en-GB" altLang="nb-NO"/>
              <a:pPr/>
              <a:t>‹#›</a:t>
            </a:fld>
            <a:endParaRPr lang="en-GB" altLang="nb-NO"/>
          </a:p>
        </p:txBody>
      </p:sp>
    </p:spTree>
    <p:extLst>
      <p:ext uri="{BB962C8B-B14F-4D97-AF65-F5344CB8AC3E}">
        <p14:creationId xmlns:p14="http://schemas.microsoft.com/office/powerpoint/2010/main" val="4290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12888" y="1730375"/>
            <a:ext cx="27217687" cy="7200900"/>
          </a:xfrm>
          <a:prstGeom prst="rect">
            <a:avLst/>
          </a:prstGeom>
        </p:spPr>
        <p:txBody>
          <a:bodyPr vert="horz"/>
          <a:lstStyle/>
          <a:p>
            <a:r>
              <a:rPr lang="nb-NO"/>
              <a:t>Click to edit Master title style</a:t>
            </a:r>
            <a:endParaRPr lang="en-US"/>
          </a:p>
        </p:txBody>
      </p:sp>
      <p:sp>
        <p:nvSpPr>
          <p:cNvPr id="3" name="Content Placeholder 2"/>
          <p:cNvSpPr>
            <a:spLocks noGrp="1"/>
          </p:cNvSpPr>
          <p:nvPr>
            <p:ph sz="half" idx="1"/>
          </p:nvPr>
        </p:nvSpPr>
        <p:spPr>
          <a:xfrm>
            <a:off x="1512888" y="10082213"/>
            <a:ext cx="13531850" cy="2851467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15197138" y="10082213"/>
            <a:ext cx="13533437" cy="2851467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Rectangle 3">
            <a:extLst>
              <a:ext uri="{FF2B5EF4-FFF2-40B4-BE49-F238E27FC236}">
                <a16:creationId xmlns:a16="http://schemas.microsoft.com/office/drawing/2014/main" id="{F1138713-2031-E641-8CA0-D14C02AA4906}"/>
              </a:ext>
            </a:extLst>
          </p:cNvPr>
          <p:cNvSpPr>
            <a:spLocks noGrp="1" noChangeArrowheads="1"/>
          </p:cNvSpPr>
          <p:nvPr>
            <p:ph type="sldNum" idx="10"/>
          </p:nvPr>
        </p:nvSpPr>
        <p:spPr>
          <a:ln/>
        </p:spPr>
        <p:txBody>
          <a:bodyPr/>
          <a:lstStyle>
            <a:lvl1pPr>
              <a:defRPr/>
            </a:lvl1pPr>
          </a:lstStyle>
          <a:p>
            <a:fld id="{14ADBA5D-47DE-6342-9E83-341CF7F6C46C}" type="slidenum">
              <a:rPr lang="en-GB" altLang="nb-NO"/>
              <a:pPr/>
              <a:t>‹#›</a:t>
            </a:fld>
            <a:endParaRPr lang="en-GB" altLang="nb-NO"/>
          </a:p>
        </p:txBody>
      </p:sp>
    </p:spTree>
    <p:extLst>
      <p:ext uri="{BB962C8B-B14F-4D97-AF65-F5344CB8AC3E}">
        <p14:creationId xmlns:p14="http://schemas.microsoft.com/office/powerpoint/2010/main" val="5482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2888" y="1730375"/>
            <a:ext cx="27217687" cy="7200900"/>
          </a:xfrm>
          <a:prstGeom prst="rect">
            <a:avLst/>
          </a:prstGeom>
        </p:spPr>
        <p:txBody>
          <a:bodyPr vert="horz"/>
          <a:lstStyle>
            <a:lvl1pPr>
              <a:defRPr/>
            </a:lvl1pPr>
          </a:lstStyle>
          <a:p>
            <a:r>
              <a:rPr lang="nb-NO"/>
              <a:t>Click to edit Master title style</a:t>
            </a:r>
            <a:endParaRPr lang="en-US"/>
          </a:p>
        </p:txBody>
      </p:sp>
      <p:sp>
        <p:nvSpPr>
          <p:cNvPr id="3" name="Text Placeholder 2"/>
          <p:cNvSpPr>
            <a:spLocks noGrp="1"/>
          </p:cNvSpPr>
          <p:nvPr>
            <p:ph type="body" idx="1"/>
          </p:nvPr>
        </p:nvSpPr>
        <p:spPr>
          <a:xfrm>
            <a:off x="1512888" y="9671050"/>
            <a:ext cx="13361987" cy="40306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1512888" y="13701713"/>
            <a:ext cx="13361987" cy="248951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15363825" y="9671050"/>
            <a:ext cx="13366750" cy="40306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15363825" y="13701713"/>
            <a:ext cx="13366750" cy="248951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Rectangle 3">
            <a:extLst>
              <a:ext uri="{FF2B5EF4-FFF2-40B4-BE49-F238E27FC236}">
                <a16:creationId xmlns:a16="http://schemas.microsoft.com/office/drawing/2014/main" id="{48F67FD6-B424-7644-BD82-97EAC0538B3B}"/>
              </a:ext>
            </a:extLst>
          </p:cNvPr>
          <p:cNvSpPr>
            <a:spLocks noGrp="1" noChangeArrowheads="1"/>
          </p:cNvSpPr>
          <p:nvPr>
            <p:ph type="sldNum" idx="10"/>
          </p:nvPr>
        </p:nvSpPr>
        <p:spPr>
          <a:ln/>
        </p:spPr>
        <p:txBody>
          <a:bodyPr/>
          <a:lstStyle>
            <a:lvl1pPr>
              <a:defRPr/>
            </a:lvl1pPr>
          </a:lstStyle>
          <a:p>
            <a:fld id="{D78E4E32-DB90-F948-9146-57D55D2B403C}" type="slidenum">
              <a:rPr lang="en-GB" altLang="nb-NO"/>
              <a:pPr/>
              <a:t>‹#›</a:t>
            </a:fld>
            <a:endParaRPr lang="en-GB" altLang="nb-NO"/>
          </a:p>
        </p:txBody>
      </p:sp>
    </p:spTree>
    <p:extLst>
      <p:ext uri="{BB962C8B-B14F-4D97-AF65-F5344CB8AC3E}">
        <p14:creationId xmlns:p14="http://schemas.microsoft.com/office/powerpoint/2010/main" val="261492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2888" y="1730375"/>
            <a:ext cx="27217687" cy="7200900"/>
          </a:xfrm>
          <a:prstGeom prst="rect">
            <a:avLst/>
          </a:prstGeom>
        </p:spPr>
        <p:txBody>
          <a:bodyPr vert="horz"/>
          <a:lstStyle/>
          <a:p>
            <a:r>
              <a:rPr lang="nb-NO"/>
              <a:t>Click to edit Master title style</a:t>
            </a:r>
            <a:endParaRPr lang="en-US"/>
          </a:p>
        </p:txBody>
      </p:sp>
      <p:sp>
        <p:nvSpPr>
          <p:cNvPr id="3" name="Rectangle 3">
            <a:extLst>
              <a:ext uri="{FF2B5EF4-FFF2-40B4-BE49-F238E27FC236}">
                <a16:creationId xmlns:a16="http://schemas.microsoft.com/office/drawing/2014/main" id="{3CE38679-E10C-AB47-B2FE-C13E53F31931}"/>
              </a:ext>
            </a:extLst>
          </p:cNvPr>
          <p:cNvSpPr>
            <a:spLocks noGrp="1" noChangeArrowheads="1"/>
          </p:cNvSpPr>
          <p:nvPr>
            <p:ph type="sldNum" idx="10"/>
          </p:nvPr>
        </p:nvSpPr>
        <p:spPr>
          <a:ln/>
        </p:spPr>
        <p:txBody>
          <a:bodyPr/>
          <a:lstStyle>
            <a:lvl1pPr>
              <a:defRPr/>
            </a:lvl1pPr>
          </a:lstStyle>
          <a:p>
            <a:fld id="{A2AE29CF-FD3A-9747-B0DB-F06E9CEEEC28}" type="slidenum">
              <a:rPr lang="en-GB" altLang="nb-NO"/>
              <a:pPr/>
              <a:t>‹#›</a:t>
            </a:fld>
            <a:endParaRPr lang="en-GB" altLang="nb-NO"/>
          </a:p>
        </p:txBody>
      </p:sp>
    </p:spTree>
    <p:extLst>
      <p:ext uri="{BB962C8B-B14F-4D97-AF65-F5344CB8AC3E}">
        <p14:creationId xmlns:p14="http://schemas.microsoft.com/office/powerpoint/2010/main" val="1992479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45A9881-59A7-A447-A93A-F769940A0FA0}"/>
              </a:ext>
            </a:extLst>
          </p:cNvPr>
          <p:cNvSpPr>
            <a:spLocks noGrp="1" noChangeArrowheads="1"/>
          </p:cNvSpPr>
          <p:nvPr>
            <p:ph type="sldNum" idx="10"/>
          </p:nvPr>
        </p:nvSpPr>
        <p:spPr>
          <a:ln/>
        </p:spPr>
        <p:txBody>
          <a:bodyPr/>
          <a:lstStyle>
            <a:lvl1pPr>
              <a:defRPr/>
            </a:lvl1pPr>
          </a:lstStyle>
          <a:p>
            <a:fld id="{D68AE5C3-E1CB-9747-A2C8-D745B0E4C0D5}" type="slidenum">
              <a:rPr lang="en-GB" altLang="nb-NO"/>
              <a:pPr/>
              <a:t>‹#›</a:t>
            </a:fld>
            <a:endParaRPr lang="en-GB" altLang="nb-NO"/>
          </a:p>
        </p:txBody>
      </p:sp>
    </p:spTree>
    <p:extLst>
      <p:ext uri="{BB962C8B-B14F-4D97-AF65-F5344CB8AC3E}">
        <p14:creationId xmlns:p14="http://schemas.microsoft.com/office/powerpoint/2010/main" val="166289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888" y="1720850"/>
            <a:ext cx="9948862" cy="7319963"/>
          </a:xfrm>
          <a:prstGeom prst="rect">
            <a:avLst/>
          </a:prstGeom>
        </p:spPr>
        <p:txBody>
          <a:bodyPr vert="horz"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11823700" y="1720850"/>
            <a:ext cx="16906875" cy="36876038"/>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1512888" y="9040813"/>
            <a:ext cx="9948862" cy="295560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Rectangle 3">
            <a:extLst>
              <a:ext uri="{FF2B5EF4-FFF2-40B4-BE49-F238E27FC236}">
                <a16:creationId xmlns:a16="http://schemas.microsoft.com/office/drawing/2014/main" id="{37A01645-C9BB-D447-A3A3-F5B35C72D310}"/>
              </a:ext>
            </a:extLst>
          </p:cNvPr>
          <p:cNvSpPr>
            <a:spLocks noGrp="1" noChangeArrowheads="1"/>
          </p:cNvSpPr>
          <p:nvPr>
            <p:ph type="sldNum" idx="10"/>
          </p:nvPr>
        </p:nvSpPr>
        <p:spPr>
          <a:ln/>
        </p:spPr>
        <p:txBody>
          <a:bodyPr/>
          <a:lstStyle>
            <a:lvl1pPr>
              <a:defRPr/>
            </a:lvl1pPr>
          </a:lstStyle>
          <a:p>
            <a:fld id="{1AC8A7EA-91B8-2548-8A56-B9DB1B1FE883}" type="slidenum">
              <a:rPr lang="en-GB" altLang="nb-NO"/>
              <a:pPr/>
              <a:t>‹#›</a:t>
            </a:fld>
            <a:endParaRPr lang="en-GB" altLang="nb-NO"/>
          </a:p>
        </p:txBody>
      </p:sp>
    </p:spTree>
    <p:extLst>
      <p:ext uri="{BB962C8B-B14F-4D97-AF65-F5344CB8AC3E}">
        <p14:creationId xmlns:p14="http://schemas.microsoft.com/office/powerpoint/2010/main" val="708771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725" y="30245050"/>
            <a:ext cx="18146713" cy="3570288"/>
          </a:xfrm>
          <a:prstGeom prst="rect">
            <a:avLst/>
          </a:prstGeom>
        </p:spPr>
        <p:txBody>
          <a:bodyPr vert="horz"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5927725" y="3860800"/>
            <a:ext cx="18146713" cy="2592387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5927725" y="33815338"/>
            <a:ext cx="18146713" cy="50704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Rectangle 3">
            <a:extLst>
              <a:ext uri="{FF2B5EF4-FFF2-40B4-BE49-F238E27FC236}">
                <a16:creationId xmlns:a16="http://schemas.microsoft.com/office/drawing/2014/main" id="{5F811107-BC80-DE4A-AB60-730932B94D21}"/>
              </a:ext>
            </a:extLst>
          </p:cNvPr>
          <p:cNvSpPr>
            <a:spLocks noGrp="1" noChangeArrowheads="1"/>
          </p:cNvSpPr>
          <p:nvPr>
            <p:ph type="sldNum" idx="10"/>
          </p:nvPr>
        </p:nvSpPr>
        <p:spPr>
          <a:ln/>
        </p:spPr>
        <p:txBody>
          <a:bodyPr/>
          <a:lstStyle>
            <a:lvl1pPr>
              <a:defRPr/>
            </a:lvl1pPr>
          </a:lstStyle>
          <a:p>
            <a:fld id="{780F9CCC-35BC-DC43-9DF2-FBB2CC8F38C0}" type="slidenum">
              <a:rPr lang="en-GB" altLang="nb-NO"/>
              <a:pPr/>
              <a:t>‹#›</a:t>
            </a:fld>
            <a:endParaRPr lang="en-GB" altLang="nb-NO"/>
          </a:p>
        </p:txBody>
      </p:sp>
    </p:spTree>
    <p:extLst>
      <p:ext uri="{BB962C8B-B14F-4D97-AF65-F5344CB8AC3E}">
        <p14:creationId xmlns:p14="http://schemas.microsoft.com/office/powerpoint/2010/main" val="2294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 Box 1">
            <a:extLst>
              <a:ext uri="{FF2B5EF4-FFF2-40B4-BE49-F238E27FC236}">
                <a16:creationId xmlns:a16="http://schemas.microsoft.com/office/drawing/2014/main" id="{66783617-16FD-9A41-A0FF-3D0C93C91A88}"/>
              </a:ext>
            </a:extLst>
          </p:cNvPr>
          <p:cNvSpPr txBox="1">
            <a:spLocks noChangeArrowheads="1"/>
          </p:cNvSpPr>
          <p:nvPr/>
        </p:nvSpPr>
        <p:spPr bwMode="auto">
          <a:xfrm>
            <a:off x="2270125" y="39363650"/>
            <a:ext cx="6276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1027" name="Text Box 2">
            <a:extLst>
              <a:ext uri="{FF2B5EF4-FFF2-40B4-BE49-F238E27FC236}">
                <a16:creationId xmlns:a16="http://schemas.microsoft.com/office/drawing/2014/main" id="{3DE931FF-005E-C94B-8310-BC3B3E017D71}"/>
              </a:ext>
            </a:extLst>
          </p:cNvPr>
          <p:cNvSpPr txBox="1">
            <a:spLocks noChangeArrowheads="1"/>
          </p:cNvSpPr>
          <p:nvPr/>
        </p:nvSpPr>
        <p:spPr bwMode="auto">
          <a:xfrm>
            <a:off x="10331450" y="39363650"/>
            <a:ext cx="955516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 name="Rectangle 3">
            <a:extLst>
              <a:ext uri="{FF2B5EF4-FFF2-40B4-BE49-F238E27FC236}">
                <a16:creationId xmlns:a16="http://schemas.microsoft.com/office/drawing/2014/main" id="{5F0F52BD-108B-844F-92BF-71AEFFF120EB}"/>
              </a:ext>
            </a:extLst>
          </p:cNvPr>
          <p:cNvSpPr>
            <a:spLocks noGrp="1" noChangeArrowheads="1"/>
          </p:cNvSpPr>
          <p:nvPr>
            <p:ph type="sldNum"/>
          </p:nvPr>
        </p:nvSpPr>
        <p:spPr bwMode="auto">
          <a:xfrm>
            <a:off x="21670963" y="39363650"/>
            <a:ext cx="6275387" cy="2855913"/>
          </a:xfrm>
          <a:prstGeom prst="rect">
            <a:avLst/>
          </a:prstGeom>
          <a:noFill/>
          <a:ln w="9525">
            <a:noFill/>
            <a:round/>
            <a:headEnd/>
            <a:tailEnd/>
          </a:ln>
          <a:effectLst/>
        </p:spPr>
        <p:txBody>
          <a:bodyPr vert="horz" wrap="square" lIns="441720" tIns="220680" rIns="441720" bIns="220680" numCol="1" anchor="t" anchorCtr="0" compatLnSpc="1">
            <a:prstTxWarp prst="textNoShape">
              <a:avLst/>
            </a:prstTxWarp>
          </a:bodyPr>
          <a:lstStyle>
            <a:lvl1pPr>
              <a:buClrTx/>
              <a:buFontTx/>
              <a:buNone/>
              <a:defRPr>
                <a:solidFill>
                  <a:srgbClr val="000000"/>
                </a:solidFill>
              </a:defRPr>
            </a:lvl1pPr>
          </a:lstStyle>
          <a:p>
            <a:fld id="{80FE6E91-75E9-AB4D-923B-7F7F2A1C2040}" type="slidenum">
              <a:rPr lang="en-GB" altLang="nb-NO"/>
              <a:pPr/>
              <a:t>‹#›</a:t>
            </a:fld>
            <a:endParaRPr lang="en-GB" altLang="nb-NO"/>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1200">
          <a:solidFill>
            <a:srgbClr val="000000"/>
          </a:solidFill>
          <a:latin typeface="+mj-lt"/>
          <a:ea typeface="MS PGothic" pitchFamily="34" charset="-128"/>
          <a:cs typeface="MS PGothic" pitchFamily="34" charset="-128"/>
        </a:defRPr>
      </a:lvl1pPr>
      <a:lvl2pPr algn="ctr"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1200">
          <a:solidFill>
            <a:srgbClr val="000000"/>
          </a:solidFill>
          <a:latin typeface="Times New Roman" charset="0"/>
          <a:ea typeface="MS PGothic" pitchFamily="34" charset="-128"/>
          <a:cs typeface="MS PGothic" pitchFamily="34" charset="-128"/>
        </a:defRPr>
      </a:lvl2pPr>
      <a:lvl3pPr algn="ctr"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1200">
          <a:solidFill>
            <a:srgbClr val="000000"/>
          </a:solidFill>
          <a:latin typeface="Times New Roman" charset="0"/>
          <a:ea typeface="MS PGothic" pitchFamily="34" charset="-128"/>
          <a:cs typeface="MS PGothic" pitchFamily="34" charset="-128"/>
        </a:defRPr>
      </a:lvl3pPr>
      <a:lvl4pPr algn="ctr"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1200">
          <a:solidFill>
            <a:srgbClr val="000000"/>
          </a:solidFill>
          <a:latin typeface="Times New Roman" charset="0"/>
          <a:ea typeface="MS PGothic" pitchFamily="34" charset="-128"/>
          <a:cs typeface="MS PGothic" pitchFamily="34" charset="-128"/>
        </a:defRPr>
      </a:lvl4pPr>
      <a:lvl5pPr algn="ctr" defTabSz="449263" rtl="0" eaLnBrk="0" fontAlgn="base" hangingPunct="0">
        <a:lnSpc>
          <a:spcPct val="49000"/>
        </a:lnSpc>
        <a:spcBef>
          <a:spcPct val="0"/>
        </a:spcBef>
        <a:spcAft>
          <a:spcPct val="0"/>
        </a:spcAft>
        <a:buClr>
          <a:srgbClr val="000000"/>
        </a:buClr>
        <a:buSzPct val="100000"/>
        <a:buFont typeface="Times New Roman" panose="02020603050405020304" pitchFamily="18" charset="0"/>
        <a:defRPr sz="21200">
          <a:solidFill>
            <a:srgbClr val="000000"/>
          </a:solidFill>
          <a:latin typeface="Times New Roman" charset="0"/>
          <a:ea typeface="MS PGothic" pitchFamily="34" charset="-128"/>
          <a:cs typeface="MS PGothic" pitchFamily="34" charset="-128"/>
        </a:defRPr>
      </a:lvl5pPr>
      <a:lvl6pPr marL="2514600" indent="-228600" algn="ctr" defTabSz="449263" rtl="0" eaLnBrk="0" fontAlgn="base" hangingPunct="0">
        <a:lnSpc>
          <a:spcPct val="49000"/>
        </a:lnSpc>
        <a:spcBef>
          <a:spcPct val="0"/>
        </a:spcBef>
        <a:spcAft>
          <a:spcPct val="0"/>
        </a:spcAft>
        <a:buClr>
          <a:srgbClr val="000000"/>
        </a:buClr>
        <a:buSzPct val="100000"/>
        <a:buFont typeface="Times New Roman" charset="0"/>
        <a:defRPr sz="21200">
          <a:solidFill>
            <a:srgbClr val="000000"/>
          </a:solidFill>
          <a:latin typeface="Times New Roman" charset="0"/>
          <a:ea typeface="ＭＳ Ｐゴシック" charset="-128"/>
          <a:cs typeface="ＭＳ Ｐゴシック" charset="-128"/>
        </a:defRPr>
      </a:lvl6pPr>
      <a:lvl7pPr marL="2971800" indent="-228600" algn="ctr" defTabSz="449263" rtl="0" eaLnBrk="0" fontAlgn="base" hangingPunct="0">
        <a:lnSpc>
          <a:spcPct val="49000"/>
        </a:lnSpc>
        <a:spcBef>
          <a:spcPct val="0"/>
        </a:spcBef>
        <a:spcAft>
          <a:spcPct val="0"/>
        </a:spcAft>
        <a:buClr>
          <a:srgbClr val="000000"/>
        </a:buClr>
        <a:buSzPct val="100000"/>
        <a:buFont typeface="Times New Roman" charset="0"/>
        <a:defRPr sz="21200">
          <a:solidFill>
            <a:srgbClr val="000000"/>
          </a:solidFill>
          <a:latin typeface="Times New Roman" charset="0"/>
          <a:ea typeface="ＭＳ Ｐゴシック" charset="-128"/>
          <a:cs typeface="ＭＳ Ｐゴシック" charset="-128"/>
        </a:defRPr>
      </a:lvl7pPr>
      <a:lvl8pPr marL="3429000" indent="-228600" algn="ctr" defTabSz="449263" rtl="0" eaLnBrk="0" fontAlgn="base" hangingPunct="0">
        <a:lnSpc>
          <a:spcPct val="49000"/>
        </a:lnSpc>
        <a:spcBef>
          <a:spcPct val="0"/>
        </a:spcBef>
        <a:spcAft>
          <a:spcPct val="0"/>
        </a:spcAft>
        <a:buClr>
          <a:srgbClr val="000000"/>
        </a:buClr>
        <a:buSzPct val="100000"/>
        <a:buFont typeface="Times New Roman" charset="0"/>
        <a:defRPr sz="21200">
          <a:solidFill>
            <a:srgbClr val="000000"/>
          </a:solidFill>
          <a:latin typeface="Times New Roman" charset="0"/>
          <a:ea typeface="ＭＳ Ｐゴシック" charset="-128"/>
          <a:cs typeface="ＭＳ Ｐゴシック" charset="-128"/>
        </a:defRPr>
      </a:lvl8pPr>
      <a:lvl9pPr marL="3886200" indent="-228600" algn="ctr" defTabSz="449263" rtl="0" eaLnBrk="0" fontAlgn="base" hangingPunct="0">
        <a:lnSpc>
          <a:spcPct val="49000"/>
        </a:lnSpc>
        <a:spcBef>
          <a:spcPct val="0"/>
        </a:spcBef>
        <a:spcAft>
          <a:spcPct val="0"/>
        </a:spcAft>
        <a:buClr>
          <a:srgbClr val="000000"/>
        </a:buClr>
        <a:buSzPct val="100000"/>
        <a:buFont typeface="Times New Roman" charset="0"/>
        <a:defRPr sz="21200">
          <a:solidFill>
            <a:srgbClr val="000000"/>
          </a:solidFill>
          <a:latin typeface="Times New Roman" charset="0"/>
          <a:ea typeface="ＭＳ Ｐゴシック" charset="-128"/>
          <a:cs typeface="ＭＳ Ｐゴシック" charset="-128"/>
        </a:defRPr>
      </a:lvl9pPr>
    </p:titleStyle>
    <p:bodyStyle>
      <a:lvl1pPr marL="342900" indent="-342900" algn="l" defTabSz="449263" rtl="0" eaLnBrk="0" fontAlgn="base" hangingPunct="0">
        <a:lnSpc>
          <a:spcPct val="49000"/>
        </a:lnSpc>
        <a:spcBef>
          <a:spcPts val="3800"/>
        </a:spcBef>
        <a:spcAft>
          <a:spcPct val="0"/>
        </a:spcAft>
        <a:buClr>
          <a:srgbClr val="000000"/>
        </a:buClr>
        <a:buSzPct val="100000"/>
        <a:buFont typeface="Times New Roman" panose="02020603050405020304" pitchFamily="18" charset="0"/>
        <a:defRPr sz="15200">
          <a:solidFill>
            <a:srgbClr val="000000"/>
          </a:solidFill>
          <a:latin typeface="+mn-lt"/>
          <a:ea typeface="MS PGothic" pitchFamily="34" charset="-128"/>
          <a:cs typeface="MS PGothic" pitchFamily="34" charset="-128"/>
        </a:defRPr>
      </a:lvl1pPr>
      <a:lvl2pPr marL="742950" indent="-285750" algn="l" defTabSz="449263" rtl="0" eaLnBrk="0" fontAlgn="base" hangingPunct="0">
        <a:lnSpc>
          <a:spcPct val="49000"/>
        </a:lnSpc>
        <a:spcBef>
          <a:spcPts val="3350"/>
        </a:spcBef>
        <a:spcAft>
          <a:spcPct val="0"/>
        </a:spcAft>
        <a:buClr>
          <a:srgbClr val="000000"/>
        </a:buClr>
        <a:buSzPct val="100000"/>
        <a:buFont typeface="Times New Roman" panose="02020603050405020304" pitchFamily="18" charset="0"/>
        <a:defRPr sz="13400">
          <a:solidFill>
            <a:srgbClr val="000000"/>
          </a:solidFill>
          <a:latin typeface="+mn-lt"/>
          <a:ea typeface="MS PGothic" pitchFamily="34" charset="-128"/>
          <a:cs typeface="MS PGothic" pitchFamily="34" charset="-128"/>
        </a:defRPr>
      </a:lvl2pPr>
      <a:lvl3pPr marL="1143000" indent="-228600" algn="l" defTabSz="449263" rtl="0" eaLnBrk="0" fontAlgn="base" hangingPunct="0">
        <a:lnSpc>
          <a:spcPct val="49000"/>
        </a:lnSpc>
        <a:spcBef>
          <a:spcPts val="2950"/>
        </a:spcBef>
        <a:spcAft>
          <a:spcPct val="0"/>
        </a:spcAft>
        <a:buClr>
          <a:srgbClr val="000000"/>
        </a:buClr>
        <a:buSzPct val="100000"/>
        <a:buFont typeface="Times New Roman" panose="02020603050405020304" pitchFamily="18" charset="0"/>
        <a:defRPr sz="11800">
          <a:solidFill>
            <a:srgbClr val="000000"/>
          </a:solidFill>
          <a:latin typeface="+mn-lt"/>
          <a:ea typeface="MS PGothic" pitchFamily="34" charset="-128"/>
          <a:cs typeface="MS PGothic" pitchFamily="34" charset="-128"/>
        </a:defRPr>
      </a:lvl3pPr>
      <a:lvl4pPr marL="1600200" indent="-228600" algn="l" defTabSz="449263" rtl="0" eaLnBrk="0" fontAlgn="base" hangingPunct="0">
        <a:lnSpc>
          <a:spcPct val="49000"/>
        </a:lnSpc>
        <a:spcBef>
          <a:spcPts val="2300"/>
        </a:spcBef>
        <a:spcAft>
          <a:spcPct val="0"/>
        </a:spcAft>
        <a:buClr>
          <a:srgbClr val="000000"/>
        </a:buClr>
        <a:buSzPct val="100000"/>
        <a:buFont typeface="Times New Roman" panose="02020603050405020304" pitchFamily="18" charset="0"/>
        <a:defRPr sz="9200">
          <a:solidFill>
            <a:srgbClr val="000000"/>
          </a:solidFill>
          <a:latin typeface="+mn-lt"/>
          <a:ea typeface="MS PGothic" pitchFamily="34" charset="-128"/>
          <a:cs typeface="MS PGothic" pitchFamily="34" charset="-128"/>
        </a:defRPr>
      </a:lvl4pPr>
      <a:lvl5pPr marL="2057400" indent="-228600" algn="l" defTabSz="449263" rtl="0" eaLnBrk="0" fontAlgn="base" hangingPunct="0">
        <a:lnSpc>
          <a:spcPct val="49000"/>
        </a:lnSpc>
        <a:spcBef>
          <a:spcPts val="2300"/>
        </a:spcBef>
        <a:spcAft>
          <a:spcPct val="0"/>
        </a:spcAft>
        <a:buClr>
          <a:srgbClr val="000000"/>
        </a:buClr>
        <a:buSzPct val="100000"/>
        <a:buFont typeface="Times New Roman" panose="02020603050405020304" pitchFamily="18" charset="0"/>
        <a:defRPr sz="9200">
          <a:solidFill>
            <a:srgbClr val="000000"/>
          </a:solidFill>
          <a:latin typeface="+mn-lt"/>
          <a:ea typeface="MS PGothic" pitchFamily="34" charset="-128"/>
          <a:cs typeface="MS PGothic" pitchFamily="34" charset="-128"/>
        </a:defRPr>
      </a:lvl5pPr>
      <a:lvl6pPr marL="2514600" indent="-228600" algn="l" defTabSz="449263" rtl="0" eaLnBrk="0" fontAlgn="base" hangingPunct="0">
        <a:lnSpc>
          <a:spcPct val="49000"/>
        </a:lnSpc>
        <a:spcBef>
          <a:spcPts val="2300"/>
        </a:spcBef>
        <a:spcAft>
          <a:spcPct val="0"/>
        </a:spcAft>
        <a:buClr>
          <a:srgbClr val="000000"/>
        </a:buClr>
        <a:buSzPct val="100000"/>
        <a:buFont typeface="Times New Roman" charset="0"/>
        <a:defRPr sz="9200">
          <a:solidFill>
            <a:srgbClr val="000000"/>
          </a:solidFill>
          <a:latin typeface="+mn-lt"/>
          <a:ea typeface="+mn-ea"/>
          <a:cs typeface="+mn-cs"/>
        </a:defRPr>
      </a:lvl6pPr>
      <a:lvl7pPr marL="2971800" indent="-228600" algn="l" defTabSz="449263" rtl="0" eaLnBrk="0" fontAlgn="base" hangingPunct="0">
        <a:lnSpc>
          <a:spcPct val="49000"/>
        </a:lnSpc>
        <a:spcBef>
          <a:spcPts val="2300"/>
        </a:spcBef>
        <a:spcAft>
          <a:spcPct val="0"/>
        </a:spcAft>
        <a:buClr>
          <a:srgbClr val="000000"/>
        </a:buClr>
        <a:buSzPct val="100000"/>
        <a:buFont typeface="Times New Roman" charset="0"/>
        <a:defRPr sz="9200">
          <a:solidFill>
            <a:srgbClr val="000000"/>
          </a:solidFill>
          <a:latin typeface="+mn-lt"/>
          <a:ea typeface="+mn-ea"/>
          <a:cs typeface="+mn-cs"/>
        </a:defRPr>
      </a:lvl7pPr>
      <a:lvl8pPr marL="3429000" indent="-228600" algn="l" defTabSz="449263" rtl="0" eaLnBrk="0" fontAlgn="base" hangingPunct="0">
        <a:lnSpc>
          <a:spcPct val="49000"/>
        </a:lnSpc>
        <a:spcBef>
          <a:spcPts val="2300"/>
        </a:spcBef>
        <a:spcAft>
          <a:spcPct val="0"/>
        </a:spcAft>
        <a:buClr>
          <a:srgbClr val="000000"/>
        </a:buClr>
        <a:buSzPct val="100000"/>
        <a:buFont typeface="Times New Roman" charset="0"/>
        <a:defRPr sz="9200">
          <a:solidFill>
            <a:srgbClr val="000000"/>
          </a:solidFill>
          <a:latin typeface="+mn-lt"/>
          <a:ea typeface="+mn-ea"/>
          <a:cs typeface="+mn-cs"/>
        </a:defRPr>
      </a:lvl8pPr>
      <a:lvl9pPr marL="3886200" indent="-228600" algn="l" defTabSz="449263" rtl="0" eaLnBrk="0" fontAlgn="base" hangingPunct="0">
        <a:lnSpc>
          <a:spcPct val="49000"/>
        </a:lnSpc>
        <a:spcBef>
          <a:spcPts val="2300"/>
        </a:spcBef>
        <a:spcAft>
          <a:spcPct val="0"/>
        </a:spcAft>
        <a:buClr>
          <a:srgbClr val="000000"/>
        </a:buClr>
        <a:buSzPct val="100000"/>
        <a:buFont typeface="Times New Roman" charset="0"/>
        <a:defRPr sz="92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97AE2F99-D62F-F944-9A68-F274775299D2}"/>
              </a:ext>
            </a:extLst>
          </p:cNvPr>
          <p:cNvSpPr>
            <a:spLocks noGrp="1" noChangeArrowheads="1"/>
          </p:cNvSpPr>
          <p:nvPr>
            <p:ph type="title"/>
          </p:nvPr>
        </p:nvSpPr>
        <p:spPr bwMode="auto">
          <a:xfrm>
            <a:off x="1511300" y="1724025"/>
            <a:ext cx="27214513" cy="721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nb-NO"/>
              <a:t>Klikk for å redigere titteltekstformatet</a:t>
            </a:r>
          </a:p>
        </p:txBody>
      </p:sp>
      <p:sp>
        <p:nvSpPr>
          <p:cNvPr id="13315" name="Rectangle 2">
            <a:extLst>
              <a:ext uri="{FF2B5EF4-FFF2-40B4-BE49-F238E27FC236}">
                <a16:creationId xmlns:a16="http://schemas.microsoft.com/office/drawing/2014/main" id="{6FFA2541-05B2-414A-8688-3FE949DA69AB}"/>
              </a:ext>
            </a:extLst>
          </p:cNvPr>
          <p:cNvSpPr>
            <a:spLocks noGrp="1" noChangeArrowheads="1"/>
          </p:cNvSpPr>
          <p:nvPr>
            <p:ph type="body" idx="1"/>
          </p:nvPr>
        </p:nvSpPr>
        <p:spPr bwMode="auto">
          <a:xfrm>
            <a:off x="1511300" y="10110788"/>
            <a:ext cx="27214513" cy="285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nb-NO"/>
              <a:t>Klikk for å redigere formatet på disposisjonsteksten</a:t>
            </a:r>
          </a:p>
          <a:p>
            <a:pPr lvl="1"/>
            <a:r>
              <a:rPr lang="en-GB" altLang="nb-NO"/>
              <a:t>Andre disposisjonsnivå</a:t>
            </a:r>
          </a:p>
          <a:p>
            <a:pPr lvl="2"/>
            <a:r>
              <a:rPr lang="en-GB" altLang="nb-NO"/>
              <a:t>Tredje disposisjonsnivå</a:t>
            </a:r>
          </a:p>
          <a:p>
            <a:pPr lvl="3"/>
            <a:r>
              <a:rPr lang="en-GB" altLang="nb-NO"/>
              <a:t>Fjerde disposisjonsnivå</a:t>
            </a:r>
          </a:p>
          <a:p>
            <a:pPr lvl="4"/>
            <a:r>
              <a:rPr lang="en-GB" altLang="nb-NO"/>
              <a:t>Femte disposisjonsnivå</a:t>
            </a:r>
          </a:p>
          <a:p>
            <a:pPr lvl="4"/>
            <a:r>
              <a:rPr lang="en-GB" altLang="nb-NO"/>
              <a:t>Sjette disposisjonsnivå</a:t>
            </a:r>
          </a:p>
          <a:p>
            <a:pPr lvl="4"/>
            <a:r>
              <a:rPr lang="en-GB" altLang="nb-NO"/>
              <a:t>Sjuende disposisjonsnivå</a:t>
            </a:r>
          </a:p>
          <a:p>
            <a:pPr lvl="4"/>
            <a:r>
              <a:rPr lang="en-GB" altLang="nb-NO"/>
              <a:t>Åttende disposisjonsnivå</a:t>
            </a:r>
          </a:p>
          <a:p>
            <a:pPr lvl="4"/>
            <a:r>
              <a:rPr lang="en-GB" altLang="nb-NO"/>
              <a:t>Niende disposisjonsnivå</a:t>
            </a:r>
          </a:p>
        </p:txBody>
      </p:sp>
      <p:sp>
        <p:nvSpPr>
          <p:cNvPr id="13316" name="Text Box 3">
            <a:extLst>
              <a:ext uri="{FF2B5EF4-FFF2-40B4-BE49-F238E27FC236}">
                <a16:creationId xmlns:a16="http://schemas.microsoft.com/office/drawing/2014/main" id="{EB589747-D150-A042-9484-829DD0C5FC8F}"/>
              </a:ext>
            </a:extLst>
          </p:cNvPr>
          <p:cNvSpPr txBox="1">
            <a:spLocks noChangeArrowheads="1"/>
          </p:cNvSpPr>
          <p:nvPr/>
        </p:nvSpPr>
        <p:spPr bwMode="auto">
          <a:xfrm>
            <a:off x="1511300" y="39362063"/>
            <a:ext cx="7043738"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13317" name="Text Box 4">
            <a:extLst>
              <a:ext uri="{FF2B5EF4-FFF2-40B4-BE49-F238E27FC236}">
                <a16:creationId xmlns:a16="http://schemas.microsoft.com/office/drawing/2014/main" id="{538783F4-B56F-134A-AC96-76AF8ED76DAB}"/>
              </a:ext>
            </a:extLst>
          </p:cNvPr>
          <p:cNvSpPr txBox="1">
            <a:spLocks noChangeArrowheads="1"/>
          </p:cNvSpPr>
          <p:nvPr/>
        </p:nvSpPr>
        <p:spPr bwMode="auto">
          <a:xfrm>
            <a:off x="10342563" y="39362063"/>
            <a:ext cx="9583737"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nb-NO"/>
          </a:p>
        </p:txBody>
      </p:sp>
      <p:sp>
        <p:nvSpPr>
          <p:cNvPr id="2" name="Rectangle 5">
            <a:extLst>
              <a:ext uri="{FF2B5EF4-FFF2-40B4-BE49-F238E27FC236}">
                <a16:creationId xmlns:a16="http://schemas.microsoft.com/office/drawing/2014/main" id="{3ED238AA-43C3-AC40-BA69-BA683030C3F6}"/>
              </a:ext>
            </a:extLst>
          </p:cNvPr>
          <p:cNvSpPr>
            <a:spLocks noGrp="1" noChangeArrowheads="1"/>
          </p:cNvSpPr>
          <p:nvPr>
            <p:ph type="sldNum"/>
          </p:nvPr>
        </p:nvSpPr>
        <p:spPr bwMode="auto">
          <a:xfrm>
            <a:off x="21685250" y="39362063"/>
            <a:ext cx="7042150" cy="2976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5000"/>
              </a:lnSpc>
              <a:buClrTx/>
              <a:buFontTx/>
              <a:buNone/>
              <a:defRPr sz="1400">
                <a:solidFill>
                  <a:srgbClr val="000000"/>
                </a:solidFill>
              </a:defRPr>
            </a:lvl1pPr>
          </a:lstStyle>
          <a:p>
            <a:fld id="{BE143FA9-5C02-7D4F-9184-EB9ECEA620C8}" type="slidenum">
              <a:rPr lang="en-GB" altLang="nb-NO"/>
              <a:pPr/>
              <a:t>‹#›</a:t>
            </a:fld>
            <a:endParaRPr lang="en-GB" altLang="nb-NO"/>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49263"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S PGothic" pitchFamily="34" charset="-128"/>
          <a:cs typeface="MS PGothic" pitchFamily="34" charset="-128"/>
        </a:defRPr>
      </a:lvl1pPr>
      <a:lvl2pPr algn="ctr" defTabSz="449263"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itchFamily="34" charset="-128"/>
          <a:cs typeface="MS PGothic" pitchFamily="34" charset="-128"/>
        </a:defRPr>
      </a:lvl2pPr>
      <a:lvl3pPr algn="ctr" defTabSz="449263"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itchFamily="34" charset="-128"/>
          <a:cs typeface="MS PGothic" pitchFamily="34" charset="-128"/>
        </a:defRPr>
      </a:lvl3pPr>
      <a:lvl4pPr algn="ctr" defTabSz="449263"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itchFamily="34" charset="-128"/>
          <a:cs typeface="MS PGothic" pitchFamily="34" charset="-128"/>
        </a:defRPr>
      </a:lvl4pPr>
      <a:lvl5pPr algn="ctr" defTabSz="449263"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S PGothic" pitchFamily="34" charset="-128"/>
          <a:cs typeface="MS PGothic" pitchFamily="34" charset="-128"/>
        </a:defRPr>
      </a:lvl5pPr>
      <a:lvl6pPr marL="2514600" indent="-228600" algn="ctr" defTabSz="449263" rtl="0" eaLnBrk="0" fontAlgn="base" hangingPunct="0">
        <a:lnSpc>
          <a:spcPct val="87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6pPr>
      <a:lvl7pPr marL="2971800" indent="-228600" algn="ctr" defTabSz="449263" rtl="0" eaLnBrk="0" fontAlgn="base" hangingPunct="0">
        <a:lnSpc>
          <a:spcPct val="87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7pPr>
      <a:lvl8pPr marL="3429000" indent="-228600" algn="ctr" defTabSz="449263" rtl="0" eaLnBrk="0" fontAlgn="base" hangingPunct="0">
        <a:lnSpc>
          <a:spcPct val="87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8pPr>
      <a:lvl9pPr marL="3886200" indent="-228600" algn="ctr" defTabSz="449263" rtl="0" eaLnBrk="0" fontAlgn="base" hangingPunct="0">
        <a:lnSpc>
          <a:spcPct val="87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9pPr>
    </p:titleStyle>
    <p:bodyStyle>
      <a:lvl1pPr marL="342900" indent="-342900" algn="l" defTabSz="449263" rtl="0" eaLnBrk="0" fontAlgn="base" hangingPunct="0">
        <a:lnSpc>
          <a:spcPct val="87000"/>
        </a:lnSpc>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S PGothic" pitchFamily="34" charset="-128"/>
          <a:cs typeface="MS PGothic" pitchFamily="34" charset="-128"/>
        </a:defRPr>
      </a:lvl1pPr>
      <a:lvl2pPr marL="742950" indent="-285750" algn="l" defTabSz="449263" rtl="0" eaLnBrk="0" fontAlgn="base" hangingPunct="0">
        <a:lnSpc>
          <a:spcPct val="87000"/>
        </a:lnSpc>
        <a:spcBef>
          <a:spcPct val="0"/>
        </a:spcBef>
        <a:spcAft>
          <a:spcPts val="1138"/>
        </a:spcAft>
        <a:buClr>
          <a:srgbClr val="000000"/>
        </a:buClr>
        <a:buSzPct val="100000"/>
        <a:buFont typeface="Times New Roman" panose="02020603050405020304" pitchFamily="18" charset="0"/>
        <a:defRPr sz="2800">
          <a:solidFill>
            <a:srgbClr val="000000"/>
          </a:solidFill>
          <a:latin typeface="+mn-lt"/>
          <a:ea typeface="MS PGothic" pitchFamily="34" charset="-128"/>
          <a:cs typeface="MS PGothic" pitchFamily="34" charset="-128"/>
        </a:defRPr>
      </a:lvl2pPr>
      <a:lvl3pPr marL="1143000" indent="-228600" algn="l" defTabSz="449263" rtl="0" eaLnBrk="0" fontAlgn="base" hangingPunct="0">
        <a:lnSpc>
          <a:spcPct val="87000"/>
        </a:lnSpc>
        <a:spcBef>
          <a:spcPct val="0"/>
        </a:spcBef>
        <a:spcAft>
          <a:spcPts val="850"/>
        </a:spcAft>
        <a:buClr>
          <a:srgbClr val="000000"/>
        </a:buClr>
        <a:buSzPct val="100000"/>
        <a:buFont typeface="Times New Roman" panose="02020603050405020304" pitchFamily="18" charset="0"/>
        <a:defRPr sz="2400">
          <a:solidFill>
            <a:srgbClr val="000000"/>
          </a:solidFill>
          <a:latin typeface="+mn-lt"/>
          <a:ea typeface="MS PGothic" pitchFamily="34" charset="-128"/>
          <a:cs typeface="MS PGothic" pitchFamily="34" charset="-128"/>
        </a:defRPr>
      </a:lvl3pPr>
      <a:lvl4pPr marL="1600200" indent="-228600" algn="l" defTabSz="449263" rtl="0" eaLnBrk="0" fontAlgn="base" hangingPunct="0">
        <a:lnSpc>
          <a:spcPct val="87000"/>
        </a:lnSpc>
        <a:spcBef>
          <a:spcPct val="0"/>
        </a:spcBef>
        <a:spcAft>
          <a:spcPts val="575"/>
        </a:spcAft>
        <a:buClr>
          <a:srgbClr val="000000"/>
        </a:buClr>
        <a:buSzPct val="100000"/>
        <a:buFont typeface="Times New Roman" panose="02020603050405020304" pitchFamily="18" charset="0"/>
        <a:defRPr sz="2000">
          <a:solidFill>
            <a:srgbClr val="000000"/>
          </a:solidFill>
          <a:latin typeface="+mn-lt"/>
          <a:ea typeface="MS PGothic" pitchFamily="34" charset="-128"/>
          <a:cs typeface="MS PGothic" pitchFamily="34" charset="-128"/>
        </a:defRPr>
      </a:lvl4pPr>
      <a:lvl5pPr marL="2057400" indent="-228600" algn="l" defTabSz="449263" rtl="0" eaLnBrk="0" fontAlgn="base" hangingPunct="0">
        <a:lnSpc>
          <a:spcPct val="87000"/>
        </a:lnSpc>
        <a:spcBef>
          <a:spcPct val="0"/>
        </a:spcBef>
        <a:spcAft>
          <a:spcPts val="288"/>
        </a:spcAft>
        <a:buClr>
          <a:srgbClr val="000000"/>
        </a:buClr>
        <a:buSzPct val="100000"/>
        <a:buFont typeface="Times New Roman" panose="02020603050405020304" pitchFamily="18" charset="0"/>
        <a:defRPr sz="2000">
          <a:solidFill>
            <a:srgbClr val="000000"/>
          </a:solidFill>
          <a:latin typeface="+mn-lt"/>
          <a:ea typeface="MS PGothic" pitchFamily="34" charset="-128"/>
          <a:cs typeface="MS PGothic" pitchFamily="34" charset="-128"/>
        </a:defRPr>
      </a:lvl5pPr>
      <a:lvl6pPr marL="2514600" indent="-228600" algn="l" defTabSz="449263" rtl="0" eaLnBrk="0" fontAlgn="base" hangingPunct="0">
        <a:lnSpc>
          <a:spcPct val="87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lnSpc>
          <a:spcPct val="87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lnSpc>
          <a:spcPct val="87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lnSpc>
          <a:spcPct val="87000"/>
        </a:lnSpc>
        <a:spcBef>
          <a:spcPct val="0"/>
        </a:spcBef>
        <a:spcAft>
          <a:spcPts val="288"/>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100000">
              <a:schemeClr val="accent3">
                <a:lumMod val="97000"/>
                <a:lumOff val="3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9E14EE34-ABE3-8C4F-9C7B-11655F398B3F}"/>
              </a:ext>
            </a:extLst>
          </p:cNvPr>
          <p:cNvSpPr/>
          <p:nvPr/>
        </p:nvSpPr>
        <p:spPr bwMode="auto">
          <a:xfrm>
            <a:off x="19145031" y="14388791"/>
            <a:ext cx="10450308" cy="776245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dirty="0">
              <a:ln>
                <a:noFill/>
              </a:ln>
              <a:solidFill>
                <a:schemeClr val="bg1"/>
              </a:solidFill>
              <a:effectLst/>
              <a:latin typeface="Times New Roman" charset="0"/>
            </a:endParaRPr>
          </a:p>
        </p:txBody>
      </p:sp>
      <p:sp>
        <p:nvSpPr>
          <p:cNvPr id="7" name="Rectangle 6">
            <a:extLst>
              <a:ext uri="{FF2B5EF4-FFF2-40B4-BE49-F238E27FC236}">
                <a16:creationId xmlns:a16="http://schemas.microsoft.com/office/drawing/2014/main" id="{4085D9BD-17D9-D347-BA14-A802C6E1B29B}"/>
              </a:ext>
            </a:extLst>
          </p:cNvPr>
          <p:cNvSpPr/>
          <p:nvPr/>
        </p:nvSpPr>
        <p:spPr bwMode="auto">
          <a:xfrm>
            <a:off x="449894" y="5848732"/>
            <a:ext cx="8911197" cy="15952592"/>
          </a:xfrm>
          <a:prstGeom prst="rect">
            <a:avLst/>
          </a:prstGeom>
          <a:solidFill>
            <a:schemeClr val="bg1">
              <a:lumMod val="95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a:ln>
                <a:noFill/>
              </a:ln>
              <a:solidFill>
                <a:schemeClr val="bg1"/>
              </a:solidFill>
              <a:effectLst/>
              <a:latin typeface="Times New Roman" charset="0"/>
            </a:endParaRPr>
          </a:p>
        </p:txBody>
      </p:sp>
      <p:sp>
        <p:nvSpPr>
          <p:cNvPr id="13" name="Rounded Rectangle 12">
            <a:extLst>
              <a:ext uri="{FF2B5EF4-FFF2-40B4-BE49-F238E27FC236}">
                <a16:creationId xmlns:a16="http://schemas.microsoft.com/office/drawing/2014/main" id="{3D6D9AFD-4091-6F40-8BF1-97E945FDE299}"/>
              </a:ext>
            </a:extLst>
          </p:cNvPr>
          <p:cNvSpPr/>
          <p:nvPr/>
        </p:nvSpPr>
        <p:spPr bwMode="auto">
          <a:xfrm>
            <a:off x="19145030" y="28946999"/>
            <a:ext cx="10450698" cy="7870872"/>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a:ln>
                <a:noFill/>
              </a:ln>
              <a:solidFill>
                <a:schemeClr val="bg1"/>
              </a:solidFill>
              <a:effectLst/>
              <a:latin typeface="Times New Roman" charset="0"/>
            </a:endParaRPr>
          </a:p>
        </p:txBody>
      </p:sp>
      <p:sp>
        <p:nvSpPr>
          <p:cNvPr id="32" name="Rectangle 31">
            <a:extLst>
              <a:ext uri="{FF2B5EF4-FFF2-40B4-BE49-F238E27FC236}">
                <a16:creationId xmlns:a16="http://schemas.microsoft.com/office/drawing/2014/main" id="{8304B457-14EC-A842-9FD1-4169F32D9FA5}"/>
              </a:ext>
            </a:extLst>
          </p:cNvPr>
          <p:cNvSpPr/>
          <p:nvPr/>
        </p:nvSpPr>
        <p:spPr bwMode="auto">
          <a:xfrm>
            <a:off x="0" y="-378563"/>
            <a:ext cx="30243463" cy="5185522"/>
          </a:xfrm>
          <a:prstGeom prst="rect">
            <a:avLst/>
          </a:prstGeom>
          <a:solidFill>
            <a:schemeClr val="bg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a:ln>
                <a:noFill/>
              </a:ln>
              <a:solidFill>
                <a:schemeClr val="bg1"/>
              </a:solidFill>
              <a:effectLst/>
              <a:latin typeface="Times New Roman" charset="0"/>
            </a:endParaRPr>
          </a:p>
        </p:txBody>
      </p:sp>
      <p:pic>
        <p:nvPicPr>
          <p:cNvPr id="2" name="Picture 1">
            <a:extLst>
              <a:ext uri="{FF2B5EF4-FFF2-40B4-BE49-F238E27FC236}">
                <a16:creationId xmlns:a16="http://schemas.microsoft.com/office/drawing/2014/main" id="{1FEDAC82-2C82-044F-99C8-75F1FF54CB27}"/>
              </a:ext>
            </a:extLst>
          </p:cNvPr>
          <p:cNvPicPr>
            <a:picLocks noChangeAspect="1"/>
          </p:cNvPicPr>
          <p:nvPr/>
        </p:nvPicPr>
        <p:blipFill>
          <a:blip r:embed="rId3"/>
          <a:stretch>
            <a:fillRect/>
          </a:stretch>
        </p:blipFill>
        <p:spPr>
          <a:xfrm>
            <a:off x="25849526" y="1369246"/>
            <a:ext cx="4159877" cy="2327817"/>
          </a:xfrm>
          <a:prstGeom prst="rect">
            <a:avLst/>
          </a:prstGeom>
        </p:spPr>
      </p:pic>
      <p:pic>
        <p:nvPicPr>
          <p:cNvPr id="3" name="Picture 2">
            <a:extLst>
              <a:ext uri="{FF2B5EF4-FFF2-40B4-BE49-F238E27FC236}">
                <a16:creationId xmlns:a16="http://schemas.microsoft.com/office/drawing/2014/main" id="{67CC9BCF-9105-1241-B5FF-0342FE1918FA}"/>
              </a:ext>
            </a:extLst>
          </p:cNvPr>
          <p:cNvPicPr>
            <a:picLocks noChangeAspect="1"/>
          </p:cNvPicPr>
          <p:nvPr/>
        </p:nvPicPr>
        <p:blipFill>
          <a:blip r:embed="rId4"/>
          <a:stretch>
            <a:fillRect/>
          </a:stretch>
        </p:blipFill>
        <p:spPr>
          <a:xfrm>
            <a:off x="565510" y="865190"/>
            <a:ext cx="3394981" cy="3379893"/>
          </a:xfrm>
          <a:prstGeom prst="rect">
            <a:avLst/>
          </a:prstGeom>
        </p:spPr>
      </p:pic>
      <p:sp>
        <p:nvSpPr>
          <p:cNvPr id="5" name="TextBox 4">
            <a:extLst>
              <a:ext uri="{FF2B5EF4-FFF2-40B4-BE49-F238E27FC236}">
                <a16:creationId xmlns:a16="http://schemas.microsoft.com/office/drawing/2014/main" id="{31B7D25D-0FBA-6443-A33E-6B90C8478BF9}"/>
              </a:ext>
            </a:extLst>
          </p:cNvPr>
          <p:cNvSpPr txBox="1"/>
          <p:nvPr/>
        </p:nvSpPr>
        <p:spPr>
          <a:xfrm>
            <a:off x="634312" y="-170469"/>
            <a:ext cx="28637713" cy="2181495"/>
          </a:xfrm>
          <a:prstGeom prst="rect">
            <a:avLst/>
          </a:prstGeom>
          <a:noFill/>
        </p:spPr>
        <p:txBody>
          <a:bodyPr wrap="square" rtlCol="0">
            <a:spAutoFit/>
          </a:bodyPr>
          <a:lstStyle/>
          <a:p>
            <a:pPr algn="ctr">
              <a:lnSpc>
                <a:spcPct val="100000"/>
              </a:lnSpc>
            </a:pPr>
            <a:r>
              <a:rPr lang="nb-NO" sz="6000" b="1" dirty="0" err="1">
                <a:solidFill>
                  <a:schemeClr val="tx1"/>
                </a:solidFill>
              </a:rPr>
              <a:t>Trajectories</a:t>
            </a:r>
            <a:r>
              <a:rPr lang="nb-NO" sz="6000" b="1" dirty="0">
                <a:solidFill>
                  <a:schemeClr val="tx1"/>
                </a:solidFill>
              </a:rPr>
              <a:t> from Mild </a:t>
            </a:r>
            <a:r>
              <a:rPr lang="nb-NO" sz="6000" b="1" dirty="0" err="1">
                <a:solidFill>
                  <a:schemeClr val="tx1"/>
                </a:solidFill>
              </a:rPr>
              <a:t>Cognitive</a:t>
            </a:r>
            <a:r>
              <a:rPr lang="nb-NO" sz="6000" b="1" dirty="0">
                <a:solidFill>
                  <a:schemeClr val="tx1"/>
                </a:solidFill>
              </a:rPr>
              <a:t> </a:t>
            </a:r>
            <a:r>
              <a:rPr lang="nb-NO" sz="6000" b="1" dirty="0" err="1">
                <a:solidFill>
                  <a:schemeClr val="tx1"/>
                </a:solidFill>
              </a:rPr>
              <a:t>Impairment</a:t>
            </a:r>
            <a:r>
              <a:rPr lang="nb-NO" sz="6000" b="1" dirty="0">
                <a:solidFill>
                  <a:schemeClr val="tx1"/>
                </a:solidFill>
              </a:rPr>
              <a:t> to Alzheimer’s Disease: </a:t>
            </a:r>
          </a:p>
          <a:p>
            <a:pPr algn="ctr">
              <a:lnSpc>
                <a:spcPct val="100000"/>
              </a:lnSpc>
            </a:pPr>
            <a:r>
              <a:rPr lang="nb-NO" sz="6000" b="1" dirty="0">
                <a:solidFill>
                  <a:schemeClr val="tx1"/>
                </a:solidFill>
              </a:rPr>
              <a:t>A </a:t>
            </a:r>
            <a:r>
              <a:rPr lang="nb-NO" sz="6000" b="1" dirty="0" err="1">
                <a:solidFill>
                  <a:schemeClr val="tx1"/>
                </a:solidFill>
              </a:rPr>
              <a:t>machine</a:t>
            </a:r>
            <a:r>
              <a:rPr lang="nb-NO" sz="6000" b="1" dirty="0">
                <a:solidFill>
                  <a:schemeClr val="tx1"/>
                </a:solidFill>
              </a:rPr>
              <a:t> </a:t>
            </a:r>
            <a:r>
              <a:rPr lang="nb-NO" sz="6000" b="1" dirty="0" err="1">
                <a:solidFill>
                  <a:schemeClr val="tx1"/>
                </a:solidFill>
              </a:rPr>
              <a:t>learning</a:t>
            </a:r>
            <a:r>
              <a:rPr lang="nb-NO" sz="6000" b="1" dirty="0">
                <a:solidFill>
                  <a:schemeClr val="tx1"/>
                </a:solidFill>
              </a:rPr>
              <a:t> </a:t>
            </a:r>
            <a:r>
              <a:rPr lang="nb-NO" sz="6000" b="1" dirty="0" err="1">
                <a:solidFill>
                  <a:schemeClr val="tx1"/>
                </a:solidFill>
              </a:rPr>
              <a:t>approach</a:t>
            </a:r>
            <a:r>
              <a:rPr lang="nb-NO" sz="6000" b="1" dirty="0">
                <a:solidFill>
                  <a:schemeClr val="tx1"/>
                </a:solidFill>
              </a:rPr>
              <a:t> in </a:t>
            </a:r>
            <a:r>
              <a:rPr lang="nb-NO" sz="6000" b="1" dirty="0" err="1">
                <a:solidFill>
                  <a:schemeClr val="tx1"/>
                </a:solidFill>
              </a:rPr>
              <a:t>the</a:t>
            </a:r>
            <a:r>
              <a:rPr lang="nb-NO" sz="6000" b="1" dirty="0">
                <a:solidFill>
                  <a:schemeClr val="tx1"/>
                </a:solidFill>
              </a:rPr>
              <a:t> </a:t>
            </a:r>
            <a:r>
              <a:rPr lang="nb-NO" sz="6000" b="1" dirty="0" err="1">
                <a:solidFill>
                  <a:schemeClr val="tx1"/>
                </a:solidFill>
              </a:rPr>
              <a:t>context</a:t>
            </a:r>
            <a:r>
              <a:rPr lang="nb-NO" sz="6000" b="1" dirty="0">
                <a:solidFill>
                  <a:schemeClr val="tx1"/>
                </a:solidFill>
              </a:rPr>
              <a:t> </a:t>
            </a:r>
            <a:r>
              <a:rPr lang="nb-NO" sz="6000" b="1" dirty="0" err="1">
                <a:solidFill>
                  <a:schemeClr val="tx1"/>
                </a:solidFill>
              </a:rPr>
              <a:t>of</a:t>
            </a:r>
            <a:r>
              <a:rPr lang="nb-NO" sz="6000" b="1" dirty="0">
                <a:solidFill>
                  <a:schemeClr val="tx1"/>
                </a:solidFill>
              </a:rPr>
              <a:t> </a:t>
            </a:r>
            <a:r>
              <a:rPr lang="nb-NO" sz="6000" b="1" dirty="0" err="1">
                <a:solidFill>
                  <a:schemeClr val="tx1"/>
                </a:solidFill>
              </a:rPr>
              <a:t>precision</a:t>
            </a:r>
            <a:r>
              <a:rPr lang="nb-NO" sz="6000" b="1" dirty="0">
                <a:solidFill>
                  <a:schemeClr val="tx1"/>
                </a:solidFill>
              </a:rPr>
              <a:t> </a:t>
            </a:r>
            <a:r>
              <a:rPr lang="nb-NO" sz="6000" b="1" dirty="0" err="1">
                <a:solidFill>
                  <a:schemeClr val="tx1"/>
                </a:solidFill>
              </a:rPr>
              <a:t>medicine</a:t>
            </a:r>
            <a:endParaRPr lang="nb-NO" sz="6000" b="1" dirty="0">
              <a:solidFill>
                <a:schemeClr val="tx1"/>
              </a:solidFill>
            </a:endParaRPr>
          </a:p>
          <a:p>
            <a:endParaRPr lang="nb-NO" sz="2800" dirty="0"/>
          </a:p>
        </p:txBody>
      </p:sp>
      <p:sp>
        <p:nvSpPr>
          <p:cNvPr id="6" name="TextBox 5">
            <a:extLst>
              <a:ext uri="{FF2B5EF4-FFF2-40B4-BE49-F238E27FC236}">
                <a16:creationId xmlns:a16="http://schemas.microsoft.com/office/drawing/2014/main" id="{770A6CE3-D74F-4A4C-870B-CA486CE8FA27}"/>
              </a:ext>
            </a:extLst>
          </p:cNvPr>
          <p:cNvSpPr txBox="1"/>
          <p:nvPr/>
        </p:nvSpPr>
        <p:spPr>
          <a:xfrm>
            <a:off x="689562" y="6798812"/>
            <a:ext cx="8671529" cy="14880484"/>
          </a:xfrm>
          <a:prstGeom prst="rect">
            <a:avLst/>
          </a:prstGeom>
          <a:noFill/>
        </p:spPr>
        <p:txBody>
          <a:bodyPr wrap="square" rtlCol="0">
            <a:spAutoFit/>
          </a:bodyPr>
          <a:lstStyle/>
          <a:p>
            <a:pPr>
              <a:lnSpc>
                <a:spcPct val="150000"/>
              </a:lnSpc>
            </a:pPr>
            <a:r>
              <a:rPr lang="en-GB" sz="2800" dirty="0">
                <a:solidFill>
                  <a:schemeClr val="tx1"/>
                </a:solidFill>
              </a:rPr>
              <a:t>Mild Cognitive Impairment (MCI) is a diagnostic construct encompassing patients who experience an objective cognitive decline in one or multiple cognitive domains, but where the impairment is not severe enough to interfere with daily function (i.e., patient is not demented).</a:t>
            </a: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endParaRPr lang="en-GB" sz="2800" dirty="0">
              <a:solidFill>
                <a:schemeClr val="tx1"/>
              </a:solidFill>
            </a:endParaRPr>
          </a:p>
          <a:p>
            <a:pPr>
              <a:lnSpc>
                <a:spcPct val="150000"/>
              </a:lnSpc>
            </a:pPr>
            <a:r>
              <a:rPr lang="en-GB" sz="2800" dirty="0">
                <a:solidFill>
                  <a:schemeClr val="tx1"/>
                </a:solidFill>
              </a:rPr>
              <a:t>If the phenotypic profile of an MCI patient is defined by a primary memory impairment, it is referred to as amnestic MCI (aMCI), and this state is associated with a ten-fold increased risk for developing AD </a:t>
            </a:r>
            <a:r>
              <a:rPr lang="en-GB" sz="2000" dirty="0">
                <a:solidFill>
                  <a:schemeClr val="tx1"/>
                </a:solidFill>
              </a:rPr>
              <a:t>[2].</a:t>
            </a:r>
            <a:r>
              <a:rPr lang="en-GB" sz="2900" dirty="0">
                <a:solidFill>
                  <a:schemeClr val="tx1"/>
                </a:solidFill>
              </a:rPr>
              <a:t> </a:t>
            </a:r>
            <a:r>
              <a:rPr lang="en-GB" sz="2000" dirty="0">
                <a:solidFill>
                  <a:schemeClr val="tx1"/>
                </a:solidFill>
              </a:rPr>
              <a:t> </a:t>
            </a:r>
            <a:r>
              <a:rPr lang="en-GB" sz="2800" dirty="0">
                <a:solidFill>
                  <a:schemeClr val="tx1"/>
                </a:solidFill>
              </a:rPr>
              <a:t>aMCI is, however, characterized by great heterogeneity and a substantial proportion will stabilize at MCI and some may even revert back to normal cognitive function </a:t>
            </a:r>
            <a:r>
              <a:rPr lang="en-GB" sz="2000" dirty="0">
                <a:solidFill>
                  <a:schemeClr val="tx1"/>
                </a:solidFill>
              </a:rPr>
              <a:t>[3]</a:t>
            </a:r>
            <a:r>
              <a:rPr lang="en-GB" sz="2800" dirty="0">
                <a:solidFill>
                  <a:schemeClr val="tx1"/>
                </a:solidFill>
              </a:rPr>
              <a:t>. Being able to early and reliably identify which aMCI patients are on a trajectory towards AD is therefore of great importance. </a:t>
            </a:r>
            <a:endParaRPr lang="nb-NO" sz="7200" dirty="0">
              <a:solidFill>
                <a:schemeClr val="tx1"/>
              </a:solidFill>
            </a:endParaRPr>
          </a:p>
        </p:txBody>
      </p:sp>
      <p:sp>
        <p:nvSpPr>
          <p:cNvPr id="8" name="TextBox 7">
            <a:extLst>
              <a:ext uri="{FF2B5EF4-FFF2-40B4-BE49-F238E27FC236}">
                <a16:creationId xmlns:a16="http://schemas.microsoft.com/office/drawing/2014/main" id="{9875C5B7-9742-1E44-95B3-A53FA014A702}"/>
              </a:ext>
            </a:extLst>
          </p:cNvPr>
          <p:cNvSpPr txBox="1"/>
          <p:nvPr/>
        </p:nvSpPr>
        <p:spPr>
          <a:xfrm>
            <a:off x="689561" y="6353942"/>
            <a:ext cx="3025193" cy="438774"/>
          </a:xfrm>
          <a:prstGeom prst="rect">
            <a:avLst/>
          </a:prstGeom>
          <a:noFill/>
        </p:spPr>
        <p:txBody>
          <a:bodyPr wrap="square" rtlCol="0">
            <a:spAutoFit/>
          </a:bodyPr>
          <a:lstStyle/>
          <a:p>
            <a:r>
              <a:rPr lang="en-GB" sz="4000" b="1" dirty="0">
                <a:solidFill>
                  <a:schemeClr val="tx1"/>
                </a:solidFill>
              </a:rPr>
              <a:t>Introduction</a:t>
            </a:r>
          </a:p>
        </p:txBody>
      </p:sp>
      <p:sp>
        <p:nvSpPr>
          <p:cNvPr id="9" name="Rectangle 8">
            <a:extLst>
              <a:ext uri="{FF2B5EF4-FFF2-40B4-BE49-F238E27FC236}">
                <a16:creationId xmlns:a16="http://schemas.microsoft.com/office/drawing/2014/main" id="{DFC939BE-DB82-7240-B6D1-C8F695C1D762}"/>
              </a:ext>
            </a:extLst>
          </p:cNvPr>
          <p:cNvSpPr/>
          <p:nvPr/>
        </p:nvSpPr>
        <p:spPr bwMode="auto">
          <a:xfrm>
            <a:off x="9671350" y="5848732"/>
            <a:ext cx="9252449" cy="10107903"/>
          </a:xfrm>
          <a:prstGeom prst="rect">
            <a:avLst/>
          </a:prstGeom>
          <a:solidFill>
            <a:schemeClr val="bg1">
              <a:lumMod val="95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a:ln>
                <a:noFill/>
              </a:ln>
              <a:solidFill>
                <a:schemeClr val="bg1"/>
              </a:solidFill>
              <a:effectLst/>
              <a:latin typeface="Times New Roman" charset="0"/>
            </a:endParaRPr>
          </a:p>
        </p:txBody>
      </p:sp>
      <p:sp>
        <p:nvSpPr>
          <p:cNvPr id="10" name="TextBox 9">
            <a:extLst>
              <a:ext uri="{FF2B5EF4-FFF2-40B4-BE49-F238E27FC236}">
                <a16:creationId xmlns:a16="http://schemas.microsoft.com/office/drawing/2014/main" id="{37A2FB40-2565-1A46-AF7A-797CC52D4DEE}"/>
              </a:ext>
            </a:extLst>
          </p:cNvPr>
          <p:cNvSpPr txBox="1"/>
          <p:nvPr/>
        </p:nvSpPr>
        <p:spPr>
          <a:xfrm>
            <a:off x="10100068" y="6363487"/>
            <a:ext cx="6870324" cy="438774"/>
          </a:xfrm>
          <a:prstGeom prst="rect">
            <a:avLst/>
          </a:prstGeom>
          <a:noFill/>
        </p:spPr>
        <p:txBody>
          <a:bodyPr wrap="square" rtlCol="0">
            <a:spAutoFit/>
          </a:bodyPr>
          <a:lstStyle/>
          <a:p>
            <a:r>
              <a:rPr lang="en-GB" sz="4000" b="1" dirty="0">
                <a:solidFill>
                  <a:schemeClr val="tx1"/>
                </a:solidFill>
              </a:rPr>
              <a:t>Results</a:t>
            </a:r>
            <a:r>
              <a:rPr lang="nb-NO" sz="4000" b="1" dirty="0">
                <a:solidFill>
                  <a:schemeClr val="tx1"/>
                </a:solidFill>
              </a:rPr>
              <a:t>  </a:t>
            </a:r>
          </a:p>
        </p:txBody>
      </p:sp>
      <p:sp>
        <p:nvSpPr>
          <p:cNvPr id="11" name="Rectangle 10">
            <a:extLst>
              <a:ext uri="{FF2B5EF4-FFF2-40B4-BE49-F238E27FC236}">
                <a16:creationId xmlns:a16="http://schemas.microsoft.com/office/drawing/2014/main" id="{F015CCEE-8A5B-1541-AA15-D7A5D01F55A8}"/>
              </a:ext>
            </a:extLst>
          </p:cNvPr>
          <p:cNvSpPr/>
          <p:nvPr/>
        </p:nvSpPr>
        <p:spPr bwMode="auto">
          <a:xfrm>
            <a:off x="449894" y="22151242"/>
            <a:ext cx="8911197" cy="20576862"/>
          </a:xfrm>
          <a:prstGeom prst="rect">
            <a:avLst/>
          </a:prstGeom>
          <a:solidFill>
            <a:schemeClr val="bg1">
              <a:lumMod val="95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dirty="0">
              <a:ln>
                <a:noFill/>
              </a:ln>
              <a:solidFill>
                <a:schemeClr val="bg1"/>
              </a:solidFill>
              <a:effectLst/>
              <a:latin typeface="Times New Roman" charset="0"/>
            </a:endParaRPr>
          </a:p>
        </p:txBody>
      </p:sp>
      <p:sp>
        <p:nvSpPr>
          <p:cNvPr id="12" name="TextBox 11">
            <a:extLst>
              <a:ext uri="{FF2B5EF4-FFF2-40B4-BE49-F238E27FC236}">
                <a16:creationId xmlns:a16="http://schemas.microsoft.com/office/drawing/2014/main" id="{ABA4AB3A-1B79-8242-9757-A5430A787E85}"/>
              </a:ext>
            </a:extLst>
          </p:cNvPr>
          <p:cNvSpPr txBox="1"/>
          <p:nvPr/>
        </p:nvSpPr>
        <p:spPr>
          <a:xfrm>
            <a:off x="852300" y="22629376"/>
            <a:ext cx="3025193" cy="438774"/>
          </a:xfrm>
          <a:prstGeom prst="rect">
            <a:avLst/>
          </a:prstGeom>
          <a:noFill/>
        </p:spPr>
        <p:txBody>
          <a:bodyPr wrap="square" rtlCol="0">
            <a:spAutoFit/>
          </a:bodyPr>
          <a:lstStyle/>
          <a:p>
            <a:r>
              <a:rPr lang="nb-NO" sz="4000" b="1" dirty="0">
                <a:solidFill>
                  <a:schemeClr val="tx1"/>
                </a:solidFill>
              </a:rPr>
              <a:t>Methods </a:t>
            </a:r>
          </a:p>
        </p:txBody>
      </p:sp>
      <p:sp>
        <p:nvSpPr>
          <p:cNvPr id="14" name="TextBox 13">
            <a:extLst>
              <a:ext uri="{FF2B5EF4-FFF2-40B4-BE49-F238E27FC236}">
                <a16:creationId xmlns:a16="http://schemas.microsoft.com/office/drawing/2014/main" id="{3EC05EB4-BFFA-0548-BE43-B55003E66A99}"/>
              </a:ext>
            </a:extLst>
          </p:cNvPr>
          <p:cNvSpPr txBox="1"/>
          <p:nvPr/>
        </p:nvSpPr>
        <p:spPr>
          <a:xfrm>
            <a:off x="15729088" y="22319673"/>
            <a:ext cx="184731" cy="300210"/>
          </a:xfrm>
          <a:prstGeom prst="rect">
            <a:avLst/>
          </a:prstGeom>
          <a:noFill/>
        </p:spPr>
        <p:txBody>
          <a:bodyPr wrap="none" rtlCol="0">
            <a:spAutoFit/>
          </a:bodyPr>
          <a:lstStyle/>
          <a:p>
            <a:endParaRPr lang="nb-NO" dirty="0"/>
          </a:p>
        </p:txBody>
      </p:sp>
      <p:sp>
        <p:nvSpPr>
          <p:cNvPr id="15" name="TextBox 14">
            <a:extLst>
              <a:ext uri="{FF2B5EF4-FFF2-40B4-BE49-F238E27FC236}">
                <a16:creationId xmlns:a16="http://schemas.microsoft.com/office/drawing/2014/main" id="{E2EDBCF0-83DD-DD49-B08F-EA756FE631F0}"/>
              </a:ext>
            </a:extLst>
          </p:cNvPr>
          <p:cNvSpPr txBox="1"/>
          <p:nvPr/>
        </p:nvSpPr>
        <p:spPr>
          <a:xfrm>
            <a:off x="19802618" y="29416023"/>
            <a:ext cx="10991325" cy="900439"/>
          </a:xfrm>
          <a:prstGeom prst="rect">
            <a:avLst/>
          </a:prstGeom>
          <a:noFill/>
        </p:spPr>
        <p:txBody>
          <a:bodyPr wrap="square" rtlCol="0">
            <a:spAutoFit/>
          </a:bodyPr>
          <a:lstStyle/>
          <a:p>
            <a:pPr>
              <a:lnSpc>
                <a:spcPct val="100000"/>
              </a:lnSpc>
            </a:pPr>
            <a:r>
              <a:rPr lang="nb-NO" sz="3000" b="1" dirty="0">
                <a:solidFill>
                  <a:schemeClr val="tx1"/>
                </a:solidFill>
              </a:rPr>
              <a:t>Alzheimer’s Disease Neuroimaging Initiative </a:t>
            </a:r>
          </a:p>
          <a:p>
            <a:endParaRPr lang="nb-NO" sz="4000" b="1" dirty="0">
              <a:solidFill>
                <a:schemeClr val="tx1"/>
              </a:solidFill>
            </a:endParaRPr>
          </a:p>
        </p:txBody>
      </p:sp>
      <p:sp>
        <p:nvSpPr>
          <p:cNvPr id="18" name="TextBox 17">
            <a:extLst>
              <a:ext uri="{FF2B5EF4-FFF2-40B4-BE49-F238E27FC236}">
                <a16:creationId xmlns:a16="http://schemas.microsoft.com/office/drawing/2014/main" id="{AC6B5DF3-ED13-4041-91AF-0B00B13BA497}"/>
              </a:ext>
            </a:extLst>
          </p:cNvPr>
          <p:cNvSpPr txBox="1"/>
          <p:nvPr/>
        </p:nvSpPr>
        <p:spPr>
          <a:xfrm>
            <a:off x="19802618" y="29999095"/>
            <a:ext cx="9498198" cy="6294031"/>
          </a:xfrm>
          <a:prstGeom prst="rect">
            <a:avLst/>
          </a:prstGeom>
          <a:noFill/>
        </p:spPr>
        <p:txBody>
          <a:bodyPr wrap="square" rtlCol="0">
            <a:spAutoFit/>
          </a:bodyPr>
          <a:lstStyle/>
          <a:p>
            <a:pPr>
              <a:lnSpc>
                <a:spcPct val="100000"/>
              </a:lnSpc>
            </a:pPr>
            <a:r>
              <a:rPr lang="en-GB" sz="3100" dirty="0">
                <a:solidFill>
                  <a:schemeClr val="tx1"/>
                </a:solidFill>
              </a:rPr>
              <a:t>ADNI is one of the the world’s leading research projects on AD, with a main aim to develop biological markers for early detection of AD pathology. It is a natural history study initiated in 2003 and still ongoing in its fourth study phase which is scheduled to end September this year. Through the ADNI project, both </a:t>
            </a:r>
            <a:r>
              <a:rPr lang="en-GB" sz="3100" dirty="0">
                <a:solidFill>
                  <a:schemeClr val="tx1"/>
                </a:solidFill>
                <a:latin typeface="Times New Roman" charset="0"/>
                <a:cs typeface="MS PGothic" pitchFamily="34" charset="-128"/>
              </a:rPr>
              <a:t>clinical, genetic, brain imaging, and biological data have been collected longitudinally from participants at 59 different research centres in the United States and Canada. Participants in the ADNI study include elderly individuals with i) early Alzheimer’s disease, ii) early Mild Cognitive Impairment, iii) late Mild Cognitive Impairment, iv) Subjective Memory Concern, and v) normal cognition</a:t>
            </a:r>
            <a:r>
              <a:rPr lang="nb-NO" sz="3100" dirty="0">
                <a:solidFill>
                  <a:srgbClr val="000000"/>
                </a:solidFill>
                <a:latin typeface="Times New Roman" charset="0"/>
                <a:cs typeface="MS PGothic" pitchFamily="34" charset="-128"/>
              </a:rPr>
              <a:t>.  </a:t>
            </a:r>
          </a:p>
        </p:txBody>
      </p:sp>
      <p:sp>
        <p:nvSpPr>
          <p:cNvPr id="23" name="TextBox 22">
            <a:extLst>
              <a:ext uri="{FF2B5EF4-FFF2-40B4-BE49-F238E27FC236}">
                <a16:creationId xmlns:a16="http://schemas.microsoft.com/office/drawing/2014/main" id="{9C6C7E40-1DD7-C44F-B4BE-04CF91ED0DB7}"/>
              </a:ext>
            </a:extLst>
          </p:cNvPr>
          <p:cNvSpPr txBox="1"/>
          <p:nvPr/>
        </p:nvSpPr>
        <p:spPr>
          <a:xfrm>
            <a:off x="852300" y="22900644"/>
            <a:ext cx="8001228" cy="1552681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800" i="1" dirty="0">
                <a:solidFill>
                  <a:schemeClr val="tx1"/>
                </a:solidFill>
              </a:rPr>
              <a:t>Subjects: </a:t>
            </a:r>
            <a:r>
              <a:rPr lang="en-GB" sz="2800" dirty="0">
                <a:solidFill>
                  <a:schemeClr val="tx1"/>
                </a:solidFill>
              </a:rPr>
              <a:t>Participants defined as aMCI by ADNI’s criteria at their initial study visit were divided into two groups based on longitudinal diagnostic labels: subjects remaining stable with MCI (sMCI, n = 381, age range 55-91) and subjects converting to AD (cAD, n = 327, age range, 55-88). </a:t>
            </a:r>
          </a:p>
          <a:p>
            <a:pPr marL="457200" indent="-457200">
              <a:lnSpc>
                <a:spcPct val="150000"/>
              </a:lnSpc>
              <a:buFont typeface="Arial" panose="020B0604020202020204" pitchFamily="34" charset="0"/>
              <a:buChar char="•"/>
            </a:pPr>
            <a:r>
              <a:rPr lang="en-GB" sz="2800" i="1" dirty="0">
                <a:solidFill>
                  <a:schemeClr val="tx1"/>
                </a:solidFill>
              </a:rPr>
              <a:t>Data: </a:t>
            </a:r>
            <a:r>
              <a:rPr lang="en-GB" sz="2800" dirty="0">
                <a:solidFill>
                  <a:schemeClr val="tx1"/>
                </a:solidFill>
              </a:rPr>
              <a:t>Variables included were chosen to represent a proxy of a clinical examination at a memory clinic. This resulted in 12 variables including baseline measures of  memory and executive function, depressive symptoms, intellectual function, total volume of hippocampus, and Apolipoprotein E genotype.</a:t>
            </a:r>
          </a:p>
          <a:p>
            <a:pPr marL="457200" indent="-457200">
              <a:lnSpc>
                <a:spcPct val="150000"/>
              </a:lnSpc>
              <a:buFont typeface="Arial" panose="020B0604020202020204" pitchFamily="34" charset="0"/>
              <a:buChar char="•"/>
            </a:pPr>
            <a:r>
              <a:rPr lang="en-GB" sz="2800" i="1" dirty="0">
                <a:solidFill>
                  <a:schemeClr val="tx1"/>
                </a:solidFill>
              </a:rPr>
              <a:t>Analytic approach: </a:t>
            </a:r>
            <a:r>
              <a:rPr lang="en-GB" sz="2800" dirty="0">
                <a:solidFill>
                  <a:schemeClr val="tx1"/>
                </a:solidFill>
              </a:rPr>
              <a:t>A supervised machine learning classifier, Random Forest, was used to predict subject’s class (sMCI vs. cAD) from the selected variables. In model construction, the full data set was stratified into a training set (80%) on which the model was trained, and a test set (20%) held aside for a final validation of model performance. To avoid overfitting the model to training data, a 10-fold cross validation procedure was implemented. Lastly, extensive grid searches were conducted to optimize the models hyperparameters.</a:t>
            </a:r>
            <a:endParaRPr lang="en-GB" sz="2800" i="1" dirty="0">
              <a:solidFill>
                <a:schemeClr val="tx1"/>
              </a:solidFill>
            </a:endParaRPr>
          </a:p>
        </p:txBody>
      </p:sp>
      <p:sp>
        <p:nvSpPr>
          <p:cNvPr id="26" name="Rectangle 25">
            <a:extLst>
              <a:ext uri="{FF2B5EF4-FFF2-40B4-BE49-F238E27FC236}">
                <a16:creationId xmlns:a16="http://schemas.microsoft.com/office/drawing/2014/main" id="{CB39A7AD-7351-654B-B091-9FB788AD6CE3}"/>
              </a:ext>
            </a:extLst>
          </p:cNvPr>
          <p:cNvSpPr/>
          <p:nvPr/>
        </p:nvSpPr>
        <p:spPr bwMode="auto">
          <a:xfrm>
            <a:off x="19199280" y="37126632"/>
            <a:ext cx="10438256" cy="5601476"/>
          </a:xfrm>
          <a:prstGeom prst="rect">
            <a:avLst/>
          </a:prstGeom>
          <a:solidFill>
            <a:schemeClr val="bg1">
              <a:lumMod val="95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dirty="0">
              <a:ln>
                <a:noFill/>
              </a:ln>
              <a:solidFill>
                <a:schemeClr val="bg1"/>
              </a:solidFill>
              <a:effectLst/>
              <a:latin typeface="Times New Roman" charset="0"/>
            </a:endParaRPr>
          </a:p>
        </p:txBody>
      </p:sp>
      <p:sp>
        <p:nvSpPr>
          <p:cNvPr id="28" name="TextBox 27">
            <a:extLst>
              <a:ext uri="{FF2B5EF4-FFF2-40B4-BE49-F238E27FC236}">
                <a16:creationId xmlns:a16="http://schemas.microsoft.com/office/drawing/2014/main" id="{94C99C04-6C89-A247-A76F-A9C9747940CA}"/>
              </a:ext>
            </a:extLst>
          </p:cNvPr>
          <p:cNvSpPr txBox="1"/>
          <p:nvPr/>
        </p:nvSpPr>
        <p:spPr>
          <a:xfrm>
            <a:off x="19452109" y="37395626"/>
            <a:ext cx="3025193" cy="438774"/>
          </a:xfrm>
          <a:prstGeom prst="rect">
            <a:avLst/>
          </a:prstGeom>
          <a:noFill/>
        </p:spPr>
        <p:txBody>
          <a:bodyPr wrap="square" rtlCol="0">
            <a:spAutoFit/>
          </a:bodyPr>
          <a:lstStyle/>
          <a:p>
            <a:r>
              <a:rPr lang="nb-NO" sz="4000" b="1" dirty="0">
                <a:solidFill>
                  <a:schemeClr val="tx1"/>
                </a:solidFill>
              </a:rPr>
              <a:t>References </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10724BE-F89D-054C-B9A8-9A0F4A8B8AA7}"/>
                  </a:ext>
                </a:extLst>
              </p:cNvPr>
              <p:cNvSpPr txBox="1"/>
              <p:nvPr/>
            </p:nvSpPr>
            <p:spPr>
              <a:xfrm>
                <a:off x="10100067" y="6798812"/>
                <a:ext cx="8712470" cy="84171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800" dirty="0">
                    <a:solidFill>
                      <a:schemeClr val="tx1"/>
                    </a:solidFill>
                  </a:rPr>
                  <a:t>Statistical analysis revealed that differences between the two groups were evident already at baseline, with the cAD group i) performing worse on all measures of memory and executive function, ii) having smaller hippocampus volume, and iii) higher frequency of Apolipoprotein E </a:t>
                </a:r>
                <a14:m>
                  <m:oMath xmlns:m="http://schemas.openxmlformats.org/officeDocument/2006/math">
                    <m:r>
                      <a:rPr lang="en-GB" sz="2800" i="1" smtClean="0">
                        <a:solidFill>
                          <a:schemeClr val="tx1"/>
                        </a:solidFill>
                        <a:latin typeface="Cambria Math" panose="02040503050406030204" pitchFamily="18" charset="0"/>
                        <a:ea typeface="Cambria Math" panose="02040503050406030204" pitchFamily="18" charset="0"/>
                      </a:rPr>
                      <m:t>𝜀</m:t>
                    </m:r>
                  </m:oMath>
                </a14:m>
                <a:r>
                  <a:rPr lang="en-GB" sz="2800" dirty="0">
                    <a:solidFill>
                      <a:schemeClr val="tx1"/>
                    </a:solidFill>
                  </a:rPr>
                  <a:t>4 positive subjects. </a:t>
                </a:r>
              </a:p>
              <a:p>
                <a:pPr marL="342900" indent="-342900">
                  <a:lnSpc>
                    <a:spcPct val="150000"/>
                  </a:lnSpc>
                  <a:buFont typeface="Arial" panose="020B0604020202020204" pitchFamily="34" charset="0"/>
                  <a:buChar char="•"/>
                </a:pPr>
                <a:r>
                  <a:rPr lang="en-GB" sz="2800" dirty="0">
                    <a:solidFill>
                      <a:schemeClr val="tx1"/>
                    </a:solidFill>
                  </a:rPr>
                  <a:t>When the classification model’s performance was evaluated in the test set, the model classified subjects with an accuracy of 68.3%.​ </a:t>
                </a:r>
              </a:p>
              <a:p>
                <a:pPr marL="342900" indent="-342900">
                  <a:lnSpc>
                    <a:spcPct val="150000"/>
                  </a:lnSpc>
                  <a:buFont typeface="Arial" panose="020B0604020202020204" pitchFamily="34" charset="0"/>
                  <a:buChar char="•"/>
                </a:pPr>
                <a:r>
                  <a:rPr lang="en-GB" sz="2800" dirty="0">
                    <a:solidFill>
                      <a:schemeClr val="tx1"/>
                    </a:solidFill>
                  </a:rPr>
                  <a:t>Calculations of feature importance indicated RAVLT immediate, hippocampus volume and RAVLT delayed to be the most important features for making this prediction.</a:t>
                </a:r>
                <a:endParaRPr lang="nb-NO" sz="2800" dirty="0">
                  <a:solidFill>
                    <a:schemeClr val="tx1"/>
                  </a:solidFill>
                </a:endParaRPr>
              </a:p>
            </p:txBody>
          </p:sp>
        </mc:Choice>
        <mc:Fallback>
          <p:sp>
            <p:nvSpPr>
              <p:cNvPr id="31" name="TextBox 30">
                <a:extLst>
                  <a:ext uri="{FF2B5EF4-FFF2-40B4-BE49-F238E27FC236}">
                    <a16:creationId xmlns:a16="http://schemas.microsoft.com/office/drawing/2014/main" id="{610724BE-F89D-054C-B9A8-9A0F4A8B8AA7}"/>
                  </a:ext>
                </a:extLst>
              </p:cNvPr>
              <p:cNvSpPr txBox="1">
                <a:spLocks noRot="1" noChangeAspect="1" noMove="1" noResize="1" noEditPoints="1" noAdjustHandles="1" noChangeArrowheads="1" noChangeShapeType="1" noTextEdit="1"/>
              </p:cNvSpPr>
              <p:nvPr/>
            </p:nvSpPr>
            <p:spPr>
              <a:xfrm>
                <a:off x="10100067" y="6798812"/>
                <a:ext cx="8712470" cy="8417176"/>
              </a:xfrm>
              <a:prstGeom prst="rect">
                <a:avLst/>
              </a:prstGeom>
              <a:blipFill>
                <a:blip r:embed="rId5"/>
                <a:stretch>
                  <a:fillRect l="-1164" r="-1164" b="-1205"/>
                </a:stretch>
              </a:blipFill>
            </p:spPr>
            <p:txBody>
              <a:bodyPr/>
              <a:lstStyle/>
              <a:p>
                <a:r>
                  <a:rPr lang="en-GB">
                    <a:noFill/>
                  </a:rPr>
                  <a:t> </a:t>
                </a:r>
              </a:p>
            </p:txBody>
          </p:sp>
        </mc:Fallback>
      </mc:AlternateContent>
      <p:sp>
        <p:nvSpPr>
          <p:cNvPr id="33" name="Rectangle 32">
            <a:extLst>
              <a:ext uri="{FF2B5EF4-FFF2-40B4-BE49-F238E27FC236}">
                <a16:creationId xmlns:a16="http://schemas.microsoft.com/office/drawing/2014/main" id="{D969C95F-86FD-9B48-B632-4AAB63AD8AA7}"/>
              </a:ext>
            </a:extLst>
          </p:cNvPr>
          <p:cNvSpPr/>
          <p:nvPr/>
        </p:nvSpPr>
        <p:spPr bwMode="auto">
          <a:xfrm>
            <a:off x="0" y="4806959"/>
            <a:ext cx="30243463" cy="574678"/>
          </a:xfrm>
          <a:prstGeom prst="rect">
            <a:avLst/>
          </a:prstGeom>
          <a:gradFill flip="none" rotWithShape="1">
            <a:gsLst>
              <a:gs pos="0">
                <a:srgbClr val="B6CDC3"/>
              </a:gs>
              <a:gs pos="32000">
                <a:schemeClr val="accent5">
                  <a:lumMod val="40000"/>
                  <a:lumOff val="60000"/>
                  <a:shade val="67500"/>
                  <a:satMod val="115000"/>
                </a:schemeClr>
              </a:gs>
              <a:gs pos="90000">
                <a:schemeClr val="accent5">
                  <a:lumMod val="40000"/>
                  <a:lumOff val="60000"/>
                  <a:shade val="100000"/>
                  <a:satMod val="115000"/>
                </a:schemeClr>
              </a:gs>
            </a:gsLst>
            <a:path path="circle">
              <a:fillToRect t="100000" r="100000"/>
            </a:path>
            <a:tileRect l="-100000" b="-100000"/>
          </a:gradFill>
          <a:ln w="9525" cap="flat" cmpd="sng" algn="ctr">
            <a:solidFill>
              <a:schemeClr val="accent5">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dirty="0">
              <a:ln>
                <a:noFill/>
              </a:ln>
              <a:solidFill>
                <a:schemeClr val="bg1"/>
              </a:solidFill>
              <a:effectLst/>
              <a:latin typeface="Times New Roman" charset="0"/>
            </a:endParaRPr>
          </a:p>
        </p:txBody>
      </p:sp>
      <p:sp>
        <p:nvSpPr>
          <p:cNvPr id="34" name="TextBox 33">
            <a:extLst>
              <a:ext uri="{FF2B5EF4-FFF2-40B4-BE49-F238E27FC236}">
                <a16:creationId xmlns:a16="http://schemas.microsoft.com/office/drawing/2014/main" id="{9CA69A7D-F67B-F544-98A9-36B1679D9CBD}"/>
              </a:ext>
            </a:extLst>
          </p:cNvPr>
          <p:cNvSpPr txBox="1"/>
          <p:nvPr/>
        </p:nvSpPr>
        <p:spPr>
          <a:xfrm>
            <a:off x="4615530" y="2809406"/>
            <a:ext cx="21012402" cy="2327817"/>
          </a:xfrm>
          <a:prstGeom prst="rect">
            <a:avLst/>
          </a:prstGeom>
          <a:noFill/>
        </p:spPr>
        <p:txBody>
          <a:bodyPr wrap="square" rtlCol="0">
            <a:spAutoFit/>
          </a:bodyPr>
          <a:lstStyle/>
          <a:p>
            <a:pPr algn="ctr">
              <a:lnSpc>
                <a:spcPct val="100000"/>
              </a:lnSpc>
            </a:pPr>
            <a:r>
              <a:rPr lang="nb-NO" baseline="30000" dirty="0" err="1">
                <a:solidFill>
                  <a:schemeClr val="tx1"/>
                </a:solidFill>
              </a:rPr>
              <a:t>a</a:t>
            </a:r>
            <a:r>
              <a:rPr lang="nb-NO" dirty="0" err="1">
                <a:solidFill>
                  <a:schemeClr val="tx1"/>
                </a:solidFill>
              </a:rPr>
              <a:t>Mohn</a:t>
            </a:r>
            <a:r>
              <a:rPr lang="nb-NO" dirty="0">
                <a:solidFill>
                  <a:schemeClr val="tx1"/>
                </a:solidFill>
              </a:rPr>
              <a:t> Medical </a:t>
            </a:r>
            <a:r>
              <a:rPr lang="nb-NO" dirty="0" err="1">
                <a:solidFill>
                  <a:schemeClr val="tx1"/>
                </a:solidFill>
              </a:rPr>
              <a:t>Imaging</a:t>
            </a:r>
            <a:r>
              <a:rPr lang="nb-NO" dirty="0">
                <a:solidFill>
                  <a:schemeClr val="tx1"/>
                </a:solidFill>
              </a:rPr>
              <a:t> and </a:t>
            </a:r>
            <a:r>
              <a:rPr lang="nb-NO" dirty="0" err="1">
                <a:solidFill>
                  <a:schemeClr val="tx1"/>
                </a:solidFill>
              </a:rPr>
              <a:t>Visualization</a:t>
            </a:r>
            <a:r>
              <a:rPr lang="nb-NO" dirty="0">
                <a:solidFill>
                  <a:schemeClr val="tx1"/>
                </a:solidFill>
              </a:rPr>
              <a:t> Centre (MMIV), Department </a:t>
            </a:r>
            <a:r>
              <a:rPr lang="nb-NO" dirty="0" err="1">
                <a:solidFill>
                  <a:schemeClr val="tx1"/>
                </a:solidFill>
              </a:rPr>
              <a:t>of</a:t>
            </a:r>
            <a:r>
              <a:rPr lang="nb-NO" dirty="0">
                <a:solidFill>
                  <a:schemeClr val="tx1"/>
                </a:solidFill>
              </a:rPr>
              <a:t> </a:t>
            </a:r>
            <a:r>
              <a:rPr lang="nb-NO" dirty="0" err="1">
                <a:solidFill>
                  <a:schemeClr val="tx1"/>
                </a:solidFill>
              </a:rPr>
              <a:t>Radiology</a:t>
            </a:r>
            <a:r>
              <a:rPr lang="nb-NO" dirty="0">
                <a:solidFill>
                  <a:schemeClr val="tx1"/>
                </a:solidFill>
              </a:rPr>
              <a:t>, Haukeland </a:t>
            </a:r>
            <a:r>
              <a:rPr lang="nb-NO" dirty="0" err="1">
                <a:solidFill>
                  <a:schemeClr val="tx1"/>
                </a:solidFill>
              </a:rPr>
              <a:t>University</a:t>
            </a:r>
            <a:r>
              <a:rPr lang="nb-NO" dirty="0">
                <a:solidFill>
                  <a:schemeClr val="tx1"/>
                </a:solidFill>
              </a:rPr>
              <a:t> Hospital</a:t>
            </a:r>
          </a:p>
          <a:p>
            <a:pPr algn="ctr">
              <a:lnSpc>
                <a:spcPct val="100000"/>
              </a:lnSpc>
            </a:pPr>
            <a:r>
              <a:rPr lang="nb-NO" baseline="30000" dirty="0" err="1">
                <a:solidFill>
                  <a:schemeClr val="tx1"/>
                </a:solidFill>
              </a:rPr>
              <a:t>b</a:t>
            </a:r>
            <a:r>
              <a:rPr lang="nb-NO" dirty="0" err="1">
                <a:solidFill>
                  <a:schemeClr val="tx1"/>
                </a:solidFill>
              </a:rPr>
              <a:t>Department</a:t>
            </a:r>
            <a:r>
              <a:rPr lang="nb-NO" dirty="0">
                <a:solidFill>
                  <a:schemeClr val="tx1"/>
                </a:solidFill>
              </a:rPr>
              <a:t> </a:t>
            </a:r>
            <a:r>
              <a:rPr lang="nb-NO" dirty="0" err="1">
                <a:solidFill>
                  <a:schemeClr val="tx1"/>
                </a:solidFill>
              </a:rPr>
              <a:t>of</a:t>
            </a:r>
            <a:r>
              <a:rPr lang="nb-NO" dirty="0">
                <a:solidFill>
                  <a:schemeClr val="tx1"/>
                </a:solidFill>
              </a:rPr>
              <a:t> </a:t>
            </a:r>
            <a:r>
              <a:rPr lang="nb-NO" dirty="0" err="1">
                <a:solidFill>
                  <a:schemeClr val="tx1"/>
                </a:solidFill>
              </a:rPr>
              <a:t>Biological</a:t>
            </a:r>
            <a:r>
              <a:rPr lang="nb-NO" dirty="0">
                <a:solidFill>
                  <a:schemeClr val="tx1"/>
                </a:solidFill>
              </a:rPr>
              <a:t> and Medical </a:t>
            </a:r>
            <a:r>
              <a:rPr lang="nb-NO" dirty="0" err="1">
                <a:solidFill>
                  <a:schemeClr val="tx1"/>
                </a:solidFill>
              </a:rPr>
              <a:t>Psychology</a:t>
            </a:r>
            <a:r>
              <a:rPr lang="nb-NO" dirty="0">
                <a:solidFill>
                  <a:schemeClr val="tx1"/>
                </a:solidFill>
              </a:rPr>
              <a:t>, </a:t>
            </a:r>
            <a:r>
              <a:rPr lang="nb-NO" dirty="0" err="1">
                <a:solidFill>
                  <a:schemeClr val="tx1"/>
                </a:solidFill>
              </a:rPr>
              <a:t>University</a:t>
            </a:r>
            <a:r>
              <a:rPr lang="nb-NO" dirty="0">
                <a:solidFill>
                  <a:schemeClr val="tx1"/>
                </a:solidFill>
              </a:rPr>
              <a:t> </a:t>
            </a:r>
            <a:r>
              <a:rPr lang="nb-NO" dirty="0" err="1">
                <a:solidFill>
                  <a:schemeClr val="tx1"/>
                </a:solidFill>
              </a:rPr>
              <a:t>of</a:t>
            </a:r>
            <a:r>
              <a:rPr lang="nb-NO" dirty="0">
                <a:solidFill>
                  <a:schemeClr val="tx1"/>
                </a:solidFill>
              </a:rPr>
              <a:t> Bergen &amp; K. G. Jebsen Centre for Research </a:t>
            </a:r>
            <a:r>
              <a:rPr lang="nb-NO" dirty="0" err="1">
                <a:solidFill>
                  <a:schemeClr val="tx1"/>
                </a:solidFill>
              </a:rPr>
              <a:t>on</a:t>
            </a:r>
            <a:r>
              <a:rPr lang="nb-NO" dirty="0">
                <a:solidFill>
                  <a:schemeClr val="tx1"/>
                </a:solidFill>
              </a:rPr>
              <a:t> </a:t>
            </a:r>
            <a:r>
              <a:rPr lang="nb-NO" dirty="0" err="1">
                <a:solidFill>
                  <a:schemeClr val="tx1"/>
                </a:solidFill>
              </a:rPr>
              <a:t>Neuropsychiatric</a:t>
            </a:r>
            <a:r>
              <a:rPr lang="nb-NO" dirty="0">
                <a:solidFill>
                  <a:schemeClr val="tx1"/>
                </a:solidFill>
              </a:rPr>
              <a:t> </a:t>
            </a:r>
            <a:r>
              <a:rPr lang="nb-NO" dirty="0" err="1">
                <a:solidFill>
                  <a:schemeClr val="tx1"/>
                </a:solidFill>
              </a:rPr>
              <a:t>Disorders</a:t>
            </a:r>
            <a:endParaRPr lang="nb-NO" dirty="0">
              <a:solidFill>
                <a:schemeClr val="tx1"/>
              </a:solidFill>
            </a:endParaRPr>
          </a:p>
          <a:p>
            <a:pPr algn="ctr">
              <a:lnSpc>
                <a:spcPct val="100000"/>
              </a:lnSpc>
            </a:pPr>
            <a:r>
              <a:rPr lang="nb-NO" baseline="30000" dirty="0" err="1">
                <a:solidFill>
                  <a:schemeClr val="tx1"/>
                </a:solidFill>
              </a:rPr>
              <a:t>c</a:t>
            </a:r>
            <a:r>
              <a:rPr lang="nb-NO" dirty="0" err="1">
                <a:solidFill>
                  <a:schemeClr val="tx1"/>
                </a:solidFill>
              </a:rPr>
              <a:t>Department</a:t>
            </a:r>
            <a:r>
              <a:rPr lang="nb-NO" dirty="0">
                <a:solidFill>
                  <a:schemeClr val="tx1"/>
                </a:solidFill>
              </a:rPr>
              <a:t> </a:t>
            </a:r>
            <a:r>
              <a:rPr lang="nb-NO" dirty="0" err="1">
                <a:solidFill>
                  <a:schemeClr val="tx1"/>
                </a:solidFill>
              </a:rPr>
              <a:t>of</a:t>
            </a:r>
            <a:r>
              <a:rPr lang="nb-NO" dirty="0">
                <a:solidFill>
                  <a:schemeClr val="tx1"/>
                </a:solidFill>
              </a:rPr>
              <a:t> </a:t>
            </a:r>
            <a:r>
              <a:rPr lang="nb-NO" dirty="0" err="1">
                <a:solidFill>
                  <a:schemeClr val="tx1"/>
                </a:solidFill>
              </a:rPr>
              <a:t>Biomedicine</a:t>
            </a:r>
            <a:r>
              <a:rPr lang="nb-NO" dirty="0">
                <a:solidFill>
                  <a:schemeClr val="tx1"/>
                </a:solidFill>
              </a:rPr>
              <a:t>, </a:t>
            </a:r>
            <a:r>
              <a:rPr lang="nb-NO" dirty="0" err="1">
                <a:solidFill>
                  <a:schemeClr val="tx1"/>
                </a:solidFill>
              </a:rPr>
              <a:t>University</a:t>
            </a:r>
            <a:r>
              <a:rPr lang="nb-NO" dirty="0">
                <a:solidFill>
                  <a:schemeClr val="tx1"/>
                </a:solidFill>
              </a:rPr>
              <a:t> </a:t>
            </a:r>
            <a:r>
              <a:rPr lang="nb-NO" dirty="0" err="1">
                <a:solidFill>
                  <a:schemeClr val="tx1"/>
                </a:solidFill>
              </a:rPr>
              <a:t>of</a:t>
            </a:r>
            <a:r>
              <a:rPr lang="nb-NO" dirty="0">
                <a:solidFill>
                  <a:schemeClr val="tx1"/>
                </a:solidFill>
              </a:rPr>
              <a:t> Bergen &amp; Mohn Medical </a:t>
            </a:r>
            <a:r>
              <a:rPr lang="nb-NO" dirty="0" err="1">
                <a:solidFill>
                  <a:schemeClr val="tx1"/>
                </a:solidFill>
              </a:rPr>
              <a:t>Imaging</a:t>
            </a:r>
            <a:r>
              <a:rPr lang="nb-NO" dirty="0">
                <a:solidFill>
                  <a:schemeClr val="tx1"/>
                </a:solidFill>
              </a:rPr>
              <a:t> and </a:t>
            </a:r>
            <a:r>
              <a:rPr lang="nb-NO" dirty="0" err="1">
                <a:solidFill>
                  <a:schemeClr val="tx1"/>
                </a:solidFill>
              </a:rPr>
              <a:t>Visualization</a:t>
            </a:r>
            <a:r>
              <a:rPr lang="nb-NO" dirty="0">
                <a:solidFill>
                  <a:schemeClr val="tx1"/>
                </a:solidFill>
              </a:rPr>
              <a:t> Centre, Department </a:t>
            </a:r>
            <a:r>
              <a:rPr lang="nb-NO" dirty="0" err="1">
                <a:solidFill>
                  <a:schemeClr val="tx1"/>
                </a:solidFill>
              </a:rPr>
              <a:t>of</a:t>
            </a:r>
            <a:r>
              <a:rPr lang="nb-NO" dirty="0">
                <a:solidFill>
                  <a:schemeClr val="tx1"/>
                </a:solidFill>
              </a:rPr>
              <a:t> </a:t>
            </a:r>
            <a:r>
              <a:rPr lang="nb-NO" dirty="0" err="1">
                <a:solidFill>
                  <a:schemeClr val="tx1"/>
                </a:solidFill>
              </a:rPr>
              <a:t>Radiology</a:t>
            </a:r>
            <a:r>
              <a:rPr lang="nb-NO" dirty="0">
                <a:solidFill>
                  <a:schemeClr val="tx1"/>
                </a:solidFill>
              </a:rPr>
              <a:t>, Haukeland </a:t>
            </a:r>
            <a:r>
              <a:rPr lang="nb-NO" dirty="0" err="1">
                <a:solidFill>
                  <a:schemeClr val="tx1"/>
                </a:solidFill>
              </a:rPr>
              <a:t>University</a:t>
            </a:r>
            <a:r>
              <a:rPr lang="nb-NO" dirty="0">
                <a:solidFill>
                  <a:schemeClr val="tx1"/>
                </a:solidFill>
              </a:rPr>
              <a:t> Hospital</a:t>
            </a:r>
          </a:p>
          <a:p>
            <a:pPr algn="ctr">
              <a:lnSpc>
                <a:spcPct val="100000"/>
              </a:lnSpc>
            </a:pPr>
            <a:r>
              <a:rPr lang="nb-NO" baseline="30000" dirty="0" err="1">
                <a:solidFill>
                  <a:schemeClr val="tx1"/>
                </a:solidFill>
              </a:rPr>
              <a:t>d</a:t>
            </a:r>
            <a:r>
              <a:rPr lang="nb-NO" dirty="0" err="1">
                <a:solidFill>
                  <a:schemeClr val="tx1"/>
                </a:solidFill>
              </a:rPr>
              <a:t>Department</a:t>
            </a:r>
            <a:r>
              <a:rPr lang="nb-NO" dirty="0">
                <a:solidFill>
                  <a:schemeClr val="tx1"/>
                </a:solidFill>
              </a:rPr>
              <a:t> </a:t>
            </a:r>
            <a:r>
              <a:rPr lang="nb-NO" dirty="0" err="1">
                <a:solidFill>
                  <a:schemeClr val="tx1"/>
                </a:solidFill>
              </a:rPr>
              <a:t>of</a:t>
            </a:r>
            <a:r>
              <a:rPr lang="nb-NO" dirty="0">
                <a:solidFill>
                  <a:schemeClr val="tx1"/>
                </a:solidFill>
              </a:rPr>
              <a:t> Computer science, </a:t>
            </a:r>
            <a:r>
              <a:rPr lang="nb-NO" dirty="0" err="1">
                <a:solidFill>
                  <a:schemeClr val="tx1"/>
                </a:solidFill>
              </a:rPr>
              <a:t>Electrical</a:t>
            </a:r>
            <a:r>
              <a:rPr lang="nb-NO" dirty="0">
                <a:solidFill>
                  <a:schemeClr val="tx1"/>
                </a:solidFill>
              </a:rPr>
              <a:t> </a:t>
            </a:r>
            <a:r>
              <a:rPr lang="nb-NO" dirty="0" err="1">
                <a:solidFill>
                  <a:schemeClr val="tx1"/>
                </a:solidFill>
              </a:rPr>
              <a:t>engineering</a:t>
            </a:r>
            <a:r>
              <a:rPr lang="nb-NO" dirty="0">
                <a:solidFill>
                  <a:schemeClr val="tx1"/>
                </a:solidFill>
              </a:rPr>
              <a:t> and Mathematical </a:t>
            </a:r>
            <a:r>
              <a:rPr lang="nb-NO" dirty="0" err="1">
                <a:solidFill>
                  <a:schemeClr val="tx1"/>
                </a:solidFill>
              </a:rPr>
              <a:t>sciences</a:t>
            </a:r>
            <a:r>
              <a:rPr lang="nb-NO" dirty="0">
                <a:solidFill>
                  <a:schemeClr val="tx1"/>
                </a:solidFill>
              </a:rPr>
              <a:t>, Western Norway </a:t>
            </a:r>
            <a:r>
              <a:rPr lang="nb-NO" dirty="0" err="1">
                <a:solidFill>
                  <a:schemeClr val="tx1"/>
                </a:solidFill>
              </a:rPr>
              <a:t>University</a:t>
            </a:r>
            <a:r>
              <a:rPr lang="nb-NO" dirty="0">
                <a:solidFill>
                  <a:schemeClr val="tx1"/>
                </a:solidFill>
              </a:rPr>
              <a:t> </a:t>
            </a:r>
            <a:r>
              <a:rPr lang="nb-NO" dirty="0" err="1">
                <a:solidFill>
                  <a:schemeClr val="tx1"/>
                </a:solidFill>
              </a:rPr>
              <a:t>of</a:t>
            </a:r>
            <a:r>
              <a:rPr lang="nb-NO" dirty="0">
                <a:solidFill>
                  <a:schemeClr val="tx1"/>
                </a:solidFill>
              </a:rPr>
              <a:t> Applied Science</a:t>
            </a:r>
          </a:p>
          <a:p>
            <a:pPr algn="ctr">
              <a:lnSpc>
                <a:spcPct val="100000"/>
              </a:lnSpc>
            </a:pPr>
            <a:endParaRPr lang="nb-NO" dirty="0">
              <a:solidFill>
                <a:schemeClr val="tx1"/>
              </a:solidFill>
            </a:endParaRPr>
          </a:p>
          <a:p>
            <a:pPr algn="ctr"/>
            <a:br>
              <a:rPr lang="nb-NO" dirty="0">
                <a:solidFill>
                  <a:schemeClr val="tx1"/>
                </a:solidFill>
              </a:rPr>
            </a:br>
            <a:endParaRPr lang="en-GB" dirty="0">
              <a:solidFill>
                <a:schemeClr val="tx1"/>
              </a:solidFill>
            </a:endParaRPr>
          </a:p>
        </p:txBody>
      </p:sp>
      <p:sp>
        <p:nvSpPr>
          <p:cNvPr id="35" name="TextBox 34">
            <a:extLst>
              <a:ext uri="{FF2B5EF4-FFF2-40B4-BE49-F238E27FC236}">
                <a16:creationId xmlns:a16="http://schemas.microsoft.com/office/drawing/2014/main" id="{73DBAE64-1D8C-4540-B4DC-C8C898CBFC33}"/>
              </a:ext>
            </a:extLst>
          </p:cNvPr>
          <p:cNvSpPr txBox="1"/>
          <p:nvPr/>
        </p:nvSpPr>
        <p:spPr>
          <a:xfrm>
            <a:off x="4621020" y="2317687"/>
            <a:ext cx="24698744" cy="601831"/>
          </a:xfrm>
          <a:prstGeom prst="rect">
            <a:avLst/>
          </a:prstGeom>
          <a:noFill/>
        </p:spPr>
        <p:txBody>
          <a:bodyPr wrap="square" rtlCol="0">
            <a:spAutoFit/>
          </a:bodyPr>
          <a:lstStyle/>
          <a:p>
            <a:r>
              <a:rPr lang="nb-NO" sz="4000" dirty="0">
                <a:solidFill>
                  <a:schemeClr val="tx1"/>
                </a:solidFill>
              </a:rPr>
              <a:t>Ingrid Rye</a:t>
            </a:r>
            <a:r>
              <a:rPr lang="nb-NO" sz="4000" baseline="30000" dirty="0">
                <a:solidFill>
                  <a:schemeClr val="tx1"/>
                </a:solidFill>
              </a:rPr>
              <a:t> </a:t>
            </a:r>
            <a:r>
              <a:rPr lang="nb-NO" sz="4000" baseline="30000" dirty="0" err="1">
                <a:solidFill>
                  <a:schemeClr val="tx1"/>
                </a:solidFill>
              </a:rPr>
              <a:t>a,b</a:t>
            </a:r>
            <a:r>
              <a:rPr lang="nb-NO" sz="4000" dirty="0">
                <a:solidFill>
                  <a:schemeClr val="tx1"/>
                </a:solidFill>
              </a:rPr>
              <a:t>, Marek </a:t>
            </a:r>
            <a:r>
              <a:rPr lang="nb-NO" sz="4000" dirty="0" err="1">
                <a:solidFill>
                  <a:schemeClr val="tx1"/>
                </a:solidFill>
              </a:rPr>
              <a:t>Kocinski</a:t>
            </a:r>
            <a:r>
              <a:rPr lang="nb-NO" sz="4000" baseline="30000" dirty="0" err="1">
                <a:solidFill>
                  <a:schemeClr val="tx1"/>
                </a:solidFill>
              </a:rPr>
              <a:t>a,c</a:t>
            </a:r>
            <a:r>
              <a:rPr lang="nb-NO" sz="4000" dirty="0">
                <a:solidFill>
                  <a:schemeClr val="tx1"/>
                </a:solidFill>
              </a:rPr>
              <a:t>, Alexandra Vik</a:t>
            </a:r>
            <a:r>
              <a:rPr lang="nb-NO" sz="4000" baseline="30000" dirty="0">
                <a:solidFill>
                  <a:schemeClr val="tx1"/>
                </a:solidFill>
              </a:rPr>
              <a:t>a</a:t>
            </a:r>
            <a:r>
              <a:rPr lang="nb-NO" sz="4000" dirty="0">
                <a:solidFill>
                  <a:schemeClr val="tx1"/>
                </a:solidFill>
              </a:rPr>
              <a:t>, Alexander S. </a:t>
            </a:r>
            <a:r>
              <a:rPr lang="nb-NO" sz="4000" dirty="0" err="1">
                <a:solidFill>
                  <a:schemeClr val="tx1"/>
                </a:solidFill>
              </a:rPr>
              <a:t>Lundervold</a:t>
            </a:r>
            <a:r>
              <a:rPr lang="nb-NO" sz="4000" baseline="30000" dirty="0" err="1">
                <a:solidFill>
                  <a:schemeClr val="tx1"/>
                </a:solidFill>
              </a:rPr>
              <a:t>a,d</a:t>
            </a:r>
            <a:r>
              <a:rPr lang="nb-NO" sz="4000" dirty="0">
                <a:solidFill>
                  <a:schemeClr val="tx1"/>
                </a:solidFill>
              </a:rPr>
              <a:t>, Astri J. </a:t>
            </a:r>
            <a:r>
              <a:rPr lang="nb-NO" sz="4000" dirty="0" err="1">
                <a:solidFill>
                  <a:schemeClr val="tx1"/>
                </a:solidFill>
              </a:rPr>
              <a:t>Lundervold</a:t>
            </a:r>
            <a:r>
              <a:rPr lang="nb-NO" sz="4000" baseline="30000" dirty="0" err="1">
                <a:solidFill>
                  <a:schemeClr val="tx1"/>
                </a:solidFill>
              </a:rPr>
              <a:t>b</a:t>
            </a:r>
            <a:endParaRPr lang="nb-NO" sz="4000" baseline="30000" dirty="0">
              <a:solidFill>
                <a:schemeClr val="tx1"/>
              </a:solidFill>
            </a:endParaRPr>
          </a:p>
          <a:p>
            <a:endParaRPr lang="en-GB" dirty="0">
              <a:solidFill>
                <a:schemeClr val="tx1"/>
              </a:solidFill>
            </a:endParaRPr>
          </a:p>
        </p:txBody>
      </p:sp>
      <p:sp>
        <p:nvSpPr>
          <p:cNvPr id="37" name="TextBox 36">
            <a:extLst>
              <a:ext uri="{FF2B5EF4-FFF2-40B4-BE49-F238E27FC236}">
                <a16:creationId xmlns:a16="http://schemas.microsoft.com/office/drawing/2014/main" id="{B15083C9-D391-4740-AA03-49FFD351F455}"/>
              </a:ext>
            </a:extLst>
          </p:cNvPr>
          <p:cNvSpPr txBox="1"/>
          <p:nvPr/>
        </p:nvSpPr>
        <p:spPr>
          <a:xfrm>
            <a:off x="7119257" y="37980257"/>
            <a:ext cx="184731" cy="300210"/>
          </a:xfrm>
          <a:prstGeom prst="rect">
            <a:avLst/>
          </a:prstGeom>
          <a:noFill/>
        </p:spPr>
        <p:txBody>
          <a:bodyPr wrap="none" rtlCol="0">
            <a:spAutoFit/>
          </a:bodyPr>
          <a:lstStyle/>
          <a:p>
            <a:endParaRPr lang="en-GB" dirty="0"/>
          </a:p>
        </p:txBody>
      </p:sp>
      <p:pic>
        <p:nvPicPr>
          <p:cNvPr id="40" name="Picture 39">
            <a:extLst>
              <a:ext uri="{FF2B5EF4-FFF2-40B4-BE49-F238E27FC236}">
                <a16:creationId xmlns:a16="http://schemas.microsoft.com/office/drawing/2014/main" id="{A154EFC9-F222-9745-8C65-956201F73A32}"/>
              </a:ext>
            </a:extLst>
          </p:cNvPr>
          <p:cNvPicPr>
            <a:picLocks noChangeAspect="1"/>
          </p:cNvPicPr>
          <p:nvPr/>
        </p:nvPicPr>
        <p:blipFill>
          <a:blip r:embed="rId6"/>
          <a:stretch>
            <a:fillRect/>
          </a:stretch>
        </p:blipFill>
        <p:spPr>
          <a:xfrm>
            <a:off x="27003051" y="28998002"/>
            <a:ext cx="1807151" cy="1183253"/>
          </a:xfrm>
          <a:prstGeom prst="rect">
            <a:avLst/>
          </a:prstGeom>
        </p:spPr>
      </p:pic>
      <p:pic>
        <p:nvPicPr>
          <p:cNvPr id="41" name="Picture 40">
            <a:extLst>
              <a:ext uri="{FF2B5EF4-FFF2-40B4-BE49-F238E27FC236}">
                <a16:creationId xmlns:a16="http://schemas.microsoft.com/office/drawing/2014/main" id="{7ED05E90-41AB-694A-8044-4DCFF1A06656}"/>
              </a:ext>
            </a:extLst>
          </p:cNvPr>
          <p:cNvPicPr>
            <a:picLocks noChangeAspect="1"/>
          </p:cNvPicPr>
          <p:nvPr/>
        </p:nvPicPr>
        <p:blipFill>
          <a:blip r:embed="rId7"/>
          <a:stretch>
            <a:fillRect/>
          </a:stretch>
        </p:blipFill>
        <p:spPr>
          <a:xfrm>
            <a:off x="9693586" y="23187670"/>
            <a:ext cx="9118952" cy="5369851"/>
          </a:xfrm>
          <a:prstGeom prst="rect">
            <a:avLst/>
          </a:prstGeom>
          <a:ln>
            <a:solidFill>
              <a:schemeClr val="tx1"/>
            </a:solidFill>
          </a:ln>
        </p:spPr>
      </p:pic>
      <p:pic>
        <p:nvPicPr>
          <p:cNvPr id="45" name="Picture 44">
            <a:extLst>
              <a:ext uri="{FF2B5EF4-FFF2-40B4-BE49-F238E27FC236}">
                <a16:creationId xmlns:a16="http://schemas.microsoft.com/office/drawing/2014/main" id="{74A286FA-8A3F-DC48-9181-AEC26275D1D7}"/>
              </a:ext>
            </a:extLst>
          </p:cNvPr>
          <p:cNvPicPr>
            <a:picLocks noChangeAspect="1"/>
          </p:cNvPicPr>
          <p:nvPr/>
        </p:nvPicPr>
        <p:blipFill>
          <a:blip r:embed="rId8"/>
          <a:stretch>
            <a:fillRect/>
          </a:stretch>
        </p:blipFill>
        <p:spPr>
          <a:xfrm>
            <a:off x="9693585" y="17821806"/>
            <a:ext cx="9118952" cy="5369851"/>
          </a:xfrm>
          <a:prstGeom prst="rect">
            <a:avLst/>
          </a:prstGeom>
          <a:ln>
            <a:solidFill>
              <a:schemeClr val="tx1"/>
            </a:solidFill>
          </a:ln>
        </p:spPr>
      </p:pic>
      <p:sp>
        <p:nvSpPr>
          <p:cNvPr id="51" name="Rectangle 50">
            <a:extLst>
              <a:ext uri="{FF2B5EF4-FFF2-40B4-BE49-F238E27FC236}">
                <a16:creationId xmlns:a16="http://schemas.microsoft.com/office/drawing/2014/main" id="{5F512D85-C1D5-CA49-BFEF-05AEACB7A3BF}"/>
              </a:ext>
            </a:extLst>
          </p:cNvPr>
          <p:cNvSpPr/>
          <p:nvPr/>
        </p:nvSpPr>
        <p:spPr bwMode="auto">
          <a:xfrm>
            <a:off x="0" y="-358945"/>
            <a:ext cx="2232299" cy="837829"/>
          </a:xfrm>
          <a:prstGeom prst="rect">
            <a:avLst/>
          </a:prstGeom>
          <a:gradFill flip="none" rotWithShape="1">
            <a:gsLst>
              <a:gs pos="0">
                <a:schemeClr val="accent5">
                  <a:lumMod val="40000"/>
                  <a:lumOff val="60000"/>
                  <a:shade val="67500"/>
                  <a:satMod val="115000"/>
                </a:schemeClr>
              </a:gs>
              <a:gs pos="100000">
                <a:schemeClr val="accent5">
                  <a:lumMod val="40000"/>
                  <a:lumOff val="60000"/>
                  <a:shade val="100000"/>
                  <a:satMod val="115000"/>
                </a:schemeClr>
              </a:gs>
            </a:gsLst>
            <a:path path="circle">
              <a:fillToRect l="100000" t="100000"/>
            </a:path>
            <a:tileRect r="-100000" b="-100000"/>
          </a:gradFill>
          <a:ln w="9525" cap="flat" cmpd="sng" algn="ctr">
            <a:solidFill>
              <a:schemeClr val="accent5">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dirty="0">
              <a:ln>
                <a:noFill/>
              </a:ln>
              <a:solidFill>
                <a:schemeClr val="bg1"/>
              </a:solidFill>
              <a:effectLst/>
              <a:latin typeface="Times New Roman" charset="0"/>
            </a:endParaRPr>
          </a:p>
        </p:txBody>
      </p:sp>
      <p:sp>
        <p:nvSpPr>
          <p:cNvPr id="52" name="TextBox 51">
            <a:extLst>
              <a:ext uri="{FF2B5EF4-FFF2-40B4-BE49-F238E27FC236}">
                <a16:creationId xmlns:a16="http://schemas.microsoft.com/office/drawing/2014/main" id="{E19677B9-1576-DA42-9077-7CC67B7297B6}"/>
              </a:ext>
            </a:extLst>
          </p:cNvPr>
          <p:cNvSpPr txBox="1"/>
          <p:nvPr/>
        </p:nvSpPr>
        <p:spPr>
          <a:xfrm>
            <a:off x="121687" y="-45227"/>
            <a:ext cx="2841255" cy="611962"/>
          </a:xfrm>
          <a:prstGeom prst="rect">
            <a:avLst/>
          </a:prstGeom>
          <a:noFill/>
        </p:spPr>
        <p:txBody>
          <a:bodyPr wrap="square" rtlCol="0">
            <a:spAutoFit/>
          </a:bodyPr>
          <a:lstStyle/>
          <a:p>
            <a:r>
              <a:rPr lang="en-GB" sz="6000" dirty="0">
                <a:solidFill>
                  <a:schemeClr val="tx1"/>
                </a:solidFill>
              </a:rPr>
              <a:t>PT-20</a:t>
            </a:r>
          </a:p>
        </p:txBody>
      </p:sp>
      <p:sp>
        <p:nvSpPr>
          <p:cNvPr id="58" name="TextBox 57">
            <a:extLst>
              <a:ext uri="{FF2B5EF4-FFF2-40B4-BE49-F238E27FC236}">
                <a16:creationId xmlns:a16="http://schemas.microsoft.com/office/drawing/2014/main" id="{37365FF2-4BDC-F442-B8A6-E1A7F99D0215}"/>
              </a:ext>
            </a:extLst>
          </p:cNvPr>
          <p:cNvSpPr txBox="1"/>
          <p:nvPr/>
        </p:nvSpPr>
        <p:spPr>
          <a:xfrm>
            <a:off x="19295749" y="14502559"/>
            <a:ext cx="3181553" cy="7071295"/>
          </a:xfrm>
          <a:prstGeom prst="rect">
            <a:avLst/>
          </a:prstGeom>
          <a:noFill/>
        </p:spPr>
        <p:txBody>
          <a:bodyPr wrap="square" rtlCol="0">
            <a:spAutoFit/>
          </a:bodyPr>
          <a:lstStyle/>
          <a:p>
            <a:pPr>
              <a:lnSpc>
                <a:spcPct val="100000"/>
              </a:lnSpc>
            </a:pPr>
            <a:r>
              <a:rPr lang="en-GB" sz="2000" b="1" i="1" dirty="0">
                <a:solidFill>
                  <a:schemeClr val="tx1"/>
                </a:solidFill>
              </a:rPr>
              <a:t>Figure 4. </a:t>
            </a:r>
          </a:p>
          <a:p>
            <a:pPr>
              <a:lnSpc>
                <a:spcPct val="100000"/>
              </a:lnSpc>
            </a:pPr>
            <a:r>
              <a:rPr lang="en-GB" sz="2200" dirty="0">
                <a:solidFill>
                  <a:schemeClr val="tx1"/>
                </a:solidFill>
              </a:rPr>
              <a:t>The 2x2 confusion matrix is computed for the sMCI and cAD labels returned from the model (horizontal axis) on the  test set compared with the cooccurrences of the observed outcome  (vertical axis). The dark cells represent correctly classified subjects, while the light and orange cells represent misclassifications. The numbers listed in each cell are the of subjects</a:t>
            </a:r>
          </a:p>
          <a:p>
            <a:pPr>
              <a:lnSpc>
                <a:spcPct val="100000"/>
              </a:lnSpc>
            </a:pPr>
            <a:r>
              <a:rPr lang="en-GB" sz="2200" dirty="0">
                <a:solidFill>
                  <a:schemeClr val="tx1"/>
                </a:solidFill>
              </a:rPr>
              <a:t>and percentage of the total test set.</a:t>
            </a:r>
          </a:p>
          <a:p>
            <a:pPr>
              <a:lnSpc>
                <a:spcPct val="100000"/>
              </a:lnSpc>
            </a:pPr>
            <a:endParaRPr lang="nb-NO" dirty="0">
              <a:solidFill>
                <a:schemeClr val="tx1"/>
              </a:solidFill>
            </a:endParaRPr>
          </a:p>
          <a:p>
            <a:endParaRPr lang="en-GB" dirty="0"/>
          </a:p>
        </p:txBody>
      </p:sp>
      <p:pic>
        <p:nvPicPr>
          <p:cNvPr id="60" name="Picture 59">
            <a:extLst>
              <a:ext uri="{FF2B5EF4-FFF2-40B4-BE49-F238E27FC236}">
                <a16:creationId xmlns:a16="http://schemas.microsoft.com/office/drawing/2014/main" id="{BE15881B-BDE0-8045-9931-EF697FC24D24}"/>
              </a:ext>
            </a:extLst>
          </p:cNvPr>
          <p:cNvPicPr>
            <a:picLocks noChangeAspect="1"/>
          </p:cNvPicPr>
          <p:nvPr/>
        </p:nvPicPr>
        <p:blipFill>
          <a:blip r:embed="rId9"/>
          <a:stretch>
            <a:fillRect/>
          </a:stretch>
        </p:blipFill>
        <p:spPr>
          <a:xfrm>
            <a:off x="500505" y="38529776"/>
            <a:ext cx="8820958" cy="4179600"/>
          </a:xfrm>
          <a:prstGeom prst="rect">
            <a:avLst/>
          </a:prstGeom>
          <a:ln w="9525">
            <a:noFill/>
          </a:ln>
        </p:spPr>
      </p:pic>
      <p:pic>
        <p:nvPicPr>
          <p:cNvPr id="59" name="Picture 58">
            <a:extLst>
              <a:ext uri="{FF2B5EF4-FFF2-40B4-BE49-F238E27FC236}">
                <a16:creationId xmlns:a16="http://schemas.microsoft.com/office/drawing/2014/main" id="{180519CF-92D1-2540-9707-7EADA622517F}"/>
              </a:ext>
            </a:extLst>
          </p:cNvPr>
          <p:cNvPicPr>
            <a:picLocks noChangeAspect="1"/>
          </p:cNvPicPr>
          <p:nvPr/>
        </p:nvPicPr>
        <p:blipFill>
          <a:blip r:embed="rId10"/>
          <a:stretch>
            <a:fillRect/>
          </a:stretch>
        </p:blipFill>
        <p:spPr>
          <a:xfrm>
            <a:off x="22466046" y="14912490"/>
            <a:ext cx="7053208" cy="6661363"/>
          </a:xfrm>
          <a:prstGeom prst="rect">
            <a:avLst/>
          </a:prstGeom>
        </p:spPr>
      </p:pic>
      <p:sp>
        <p:nvSpPr>
          <p:cNvPr id="63" name="TextBox 62">
            <a:extLst>
              <a:ext uri="{FF2B5EF4-FFF2-40B4-BE49-F238E27FC236}">
                <a16:creationId xmlns:a16="http://schemas.microsoft.com/office/drawing/2014/main" id="{DACD6F34-DAF6-3449-B989-DD577EFA0A9B}"/>
              </a:ext>
            </a:extLst>
          </p:cNvPr>
          <p:cNvSpPr txBox="1"/>
          <p:nvPr/>
        </p:nvSpPr>
        <p:spPr>
          <a:xfrm>
            <a:off x="500505" y="38526773"/>
            <a:ext cx="3858619" cy="677108"/>
          </a:xfrm>
          <a:prstGeom prst="rect">
            <a:avLst/>
          </a:prstGeom>
          <a:noFill/>
        </p:spPr>
        <p:txBody>
          <a:bodyPr wrap="square" rtlCol="0">
            <a:spAutoFit/>
          </a:bodyPr>
          <a:lstStyle/>
          <a:p>
            <a:pPr>
              <a:lnSpc>
                <a:spcPct val="100000"/>
              </a:lnSpc>
            </a:pPr>
            <a:r>
              <a:rPr lang="en-GB" sz="2000" b="1" i="1" dirty="0">
                <a:solidFill>
                  <a:schemeClr val="tx1"/>
                </a:solidFill>
              </a:rPr>
              <a:t>Figure 2.</a:t>
            </a:r>
          </a:p>
          <a:p>
            <a:pPr>
              <a:lnSpc>
                <a:spcPct val="100000"/>
              </a:lnSpc>
            </a:pPr>
            <a:r>
              <a:rPr lang="en-GB" sz="1800" dirty="0">
                <a:solidFill>
                  <a:schemeClr val="tx1"/>
                </a:solidFill>
              </a:rPr>
              <a:t>Illustration of Random Forest </a:t>
            </a:r>
          </a:p>
        </p:txBody>
      </p:sp>
      <p:sp>
        <p:nvSpPr>
          <p:cNvPr id="69" name="Rectangle 68">
            <a:extLst>
              <a:ext uri="{FF2B5EF4-FFF2-40B4-BE49-F238E27FC236}">
                <a16:creationId xmlns:a16="http://schemas.microsoft.com/office/drawing/2014/main" id="{864B470F-DC67-B84A-A6C1-EA53023FB020}"/>
              </a:ext>
            </a:extLst>
          </p:cNvPr>
          <p:cNvSpPr/>
          <p:nvPr/>
        </p:nvSpPr>
        <p:spPr bwMode="auto">
          <a:xfrm>
            <a:off x="19145031" y="22424930"/>
            <a:ext cx="10450308" cy="6104048"/>
          </a:xfrm>
          <a:prstGeom prst="rect">
            <a:avLst/>
          </a:prstGeom>
          <a:solidFill>
            <a:schemeClr val="bg1">
              <a:lumMod val="95000"/>
            </a:schemeClr>
          </a:solid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dirty="0">
              <a:ln>
                <a:noFill/>
              </a:ln>
              <a:solidFill>
                <a:schemeClr val="bg1"/>
              </a:solidFill>
              <a:effectLst/>
              <a:latin typeface="Times New Roman" charset="0"/>
            </a:endParaRPr>
          </a:p>
        </p:txBody>
      </p:sp>
      <p:sp>
        <p:nvSpPr>
          <p:cNvPr id="70" name="TextBox 69">
            <a:extLst>
              <a:ext uri="{FF2B5EF4-FFF2-40B4-BE49-F238E27FC236}">
                <a16:creationId xmlns:a16="http://schemas.microsoft.com/office/drawing/2014/main" id="{8D1CC4F5-1E01-274E-838E-69014979E4AD}"/>
              </a:ext>
            </a:extLst>
          </p:cNvPr>
          <p:cNvSpPr txBox="1"/>
          <p:nvPr/>
        </p:nvSpPr>
        <p:spPr>
          <a:xfrm>
            <a:off x="19370203" y="22861867"/>
            <a:ext cx="8862813" cy="439580"/>
          </a:xfrm>
          <a:prstGeom prst="rect">
            <a:avLst/>
          </a:prstGeom>
          <a:noFill/>
        </p:spPr>
        <p:txBody>
          <a:bodyPr wrap="square" rtlCol="0">
            <a:spAutoFit/>
          </a:bodyPr>
          <a:lstStyle/>
          <a:p>
            <a:r>
              <a:rPr lang="en-GB" sz="4000" b="1" dirty="0">
                <a:solidFill>
                  <a:schemeClr val="tx1"/>
                </a:solidFill>
              </a:rPr>
              <a:t>Conclusion and future directions </a:t>
            </a:r>
          </a:p>
        </p:txBody>
      </p:sp>
      <p:sp>
        <p:nvSpPr>
          <p:cNvPr id="71" name="Rounded Rectangle 70">
            <a:extLst>
              <a:ext uri="{FF2B5EF4-FFF2-40B4-BE49-F238E27FC236}">
                <a16:creationId xmlns:a16="http://schemas.microsoft.com/office/drawing/2014/main" id="{07D42DD0-8CAC-3447-9864-AA5DC0B086BD}"/>
              </a:ext>
            </a:extLst>
          </p:cNvPr>
          <p:cNvSpPr/>
          <p:nvPr/>
        </p:nvSpPr>
        <p:spPr bwMode="auto">
          <a:xfrm>
            <a:off x="9672397" y="28946998"/>
            <a:ext cx="9147181" cy="13781109"/>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nb-NO" sz="2400" b="0" i="0" u="none" strike="noStrike" cap="none" normalizeH="0" baseline="0" dirty="0">
              <a:ln>
                <a:noFill/>
              </a:ln>
              <a:solidFill>
                <a:schemeClr val="bg1"/>
              </a:solidFill>
              <a:effectLst/>
              <a:latin typeface="Times New Roman" charset="0"/>
            </a:endParaRPr>
          </a:p>
        </p:txBody>
      </p:sp>
      <p:sp>
        <p:nvSpPr>
          <p:cNvPr id="74" name="TextBox 73">
            <a:extLst>
              <a:ext uri="{FF2B5EF4-FFF2-40B4-BE49-F238E27FC236}">
                <a16:creationId xmlns:a16="http://schemas.microsoft.com/office/drawing/2014/main" id="{837CF536-9CFC-414B-BA37-2E48B21EAEFE}"/>
              </a:ext>
            </a:extLst>
          </p:cNvPr>
          <p:cNvSpPr txBox="1"/>
          <p:nvPr/>
        </p:nvSpPr>
        <p:spPr>
          <a:xfrm>
            <a:off x="10140728" y="29416023"/>
            <a:ext cx="7933331" cy="900439"/>
          </a:xfrm>
          <a:prstGeom prst="rect">
            <a:avLst/>
          </a:prstGeom>
          <a:noFill/>
        </p:spPr>
        <p:txBody>
          <a:bodyPr wrap="square" rtlCol="0">
            <a:spAutoFit/>
          </a:bodyPr>
          <a:lstStyle/>
          <a:p>
            <a:pPr>
              <a:lnSpc>
                <a:spcPct val="100000"/>
              </a:lnSpc>
            </a:pPr>
            <a:r>
              <a:rPr lang="en-GB" sz="3000" b="1" i="1" dirty="0">
                <a:solidFill>
                  <a:schemeClr val="tx1"/>
                </a:solidFill>
              </a:rPr>
              <a:t>“</a:t>
            </a:r>
            <a:r>
              <a:rPr lang="nb-NO" sz="3000" b="1" i="1" dirty="0">
                <a:solidFill>
                  <a:schemeClr val="tx1"/>
                </a:solidFill>
              </a:rPr>
              <a:t>Precision </a:t>
            </a:r>
            <a:r>
              <a:rPr lang="en-GB" sz="3000" b="1" i="1" dirty="0">
                <a:solidFill>
                  <a:schemeClr val="tx1"/>
                </a:solidFill>
              </a:rPr>
              <a:t>psychology”</a:t>
            </a:r>
            <a:r>
              <a:rPr lang="nb-NO" sz="3000" b="1" dirty="0">
                <a:solidFill>
                  <a:schemeClr val="tx1"/>
                </a:solidFill>
              </a:rPr>
              <a:t> and </a:t>
            </a:r>
            <a:r>
              <a:rPr lang="nb-NO" sz="3000" b="1" dirty="0" err="1">
                <a:solidFill>
                  <a:schemeClr val="tx1"/>
                </a:solidFill>
              </a:rPr>
              <a:t>machine</a:t>
            </a:r>
            <a:r>
              <a:rPr lang="nb-NO" sz="3000" b="1" dirty="0">
                <a:solidFill>
                  <a:schemeClr val="tx1"/>
                </a:solidFill>
              </a:rPr>
              <a:t> </a:t>
            </a:r>
            <a:r>
              <a:rPr lang="nb-NO" sz="3000" b="1" dirty="0" err="1">
                <a:solidFill>
                  <a:schemeClr val="tx1"/>
                </a:solidFill>
              </a:rPr>
              <a:t>learning</a:t>
            </a:r>
            <a:r>
              <a:rPr lang="nb-NO" sz="3000" b="1" dirty="0">
                <a:solidFill>
                  <a:schemeClr val="tx1"/>
                </a:solidFill>
              </a:rPr>
              <a:t> </a:t>
            </a:r>
          </a:p>
          <a:p>
            <a:endParaRPr lang="nb-NO" sz="4000" b="1" dirty="0">
              <a:solidFill>
                <a:schemeClr val="tx1"/>
              </a:solidFill>
            </a:endParaRPr>
          </a:p>
        </p:txBody>
      </p:sp>
      <p:cxnSp>
        <p:nvCxnSpPr>
          <p:cNvPr id="1028" name="Straight Connector 1027">
            <a:extLst>
              <a:ext uri="{FF2B5EF4-FFF2-40B4-BE49-F238E27FC236}">
                <a16:creationId xmlns:a16="http://schemas.microsoft.com/office/drawing/2014/main" id="{ED2A9DFB-BF78-2B49-BF1D-9ED560D50B98}"/>
              </a:ext>
            </a:extLst>
          </p:cNvPr>
          <p:cNvCxnSpPr/>
          <p:nvPr/>
        </p:nvCxnSpPr>
        <p:spPr bwMode="auto">
          <a:xfrm flipH="1">
            <a:off x="460877" y="38539558"/>
            <a:ext cx="8889364"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78" name="TextBox 77">
            <a:extLst>
              <a:ext uri="{FF2B5EF4-FFF2-40B4-BE49-F238E27FC236}">
                <a16:creationId xmlns:a16="http://schemas.microsoft.com/office/drawing/2014/main" id="{3B32C747-5354-FD4D-A321-C1DEBAEB6D6A}"/>
              </a:ext>
            </a:extLst>
          </p:cNvPr>
          <p:cNvSpPr txBox="1"/>
          <p:nvPr/>
        </p:nvSpPr>
        <p:spPr>
          <a:xfrm>
            <a:off x="19370203" y="23179881"/>
            <a:ext cx="10309724" cy="5185522"/>
          </a:xfrm>
          <a:prstGeom prst="rect">
            <a:avLst/>
          </a:prstGeom>
          <a:noFill/>
        </p:spPr>
        <p:txBody>
          <a:bodyPr wrap="square" rtlCol="0">
            <a:spAutoFit/>
          </a:bodyPr>
          <a:lstStyle/>
          <a:p>
            <a:pPr>
              <a:lnSpc>
                <a:spcPct val="150000"/>
              </a:lnSpc>
            </a:pPr>
            <a:r>
              <a:rPr lang="en-GB" sz="2800" dirty="0">
                <a:solidFill>
                  <a:schemeClr val="tx1"/>
                </a:solidFill>
              </a:rPr>
              <a:t>The present algorithm’s accuracy of 0.68, although much better than chance, is far from perfect. Nevertheless, this study takes a step towards a precision psychology/medicine approach to AD research by including high dimensional data from several modalities within a supervised machine learning analytic framework. With increased knowledge about core factors associated with AD, the future holds great promise for developing algorithms that can lend support to clinicians in their diagnostic and prognostic decision making.  </a:t>
            </a:r>
          </a:p>
        </p:txBody>
      </p:sp>
      <p:pic>
        <p:nvPicPr>
          <p:cNvPr id="1029" name="Picture 1028">
            <a:extLst>
              <a:ext uri="{FF2B5EF4-FFF2-40B4-BE49-F238E27FC236}">
                <a16:creationId xmlns:a16="http://schemas.microsoft.com/office/drawing/2014/main" id="{608A5FE4-7264-1E43-A440-FA4CF864E7BA}"/>
              </a:ext>
            </a:extLst>
          </p:cNvPr>
          <p:cNvPicPr>
            <a:picLocks noChangeAspect="1"/>
          </p:cNvPicPr>
          <p:nvPr/>
        </p:nvPicPr>
        <p:blipFill>
          <a:blip r:embed="rId11"/>
          <a:stretch>
            <a:fillRect/>
          </a:stretch>
        </p:blipFill>
        <p:spPr>
          <a:xfrm>
            <a:off x="489652" y="10670214"/>
            <a:ext cx="8831811" cy="4956616"/>
          </a:xfrm>
          <a:prstGeom prst="rect">
            <a:avLst/>
          </a:prstGeom>
        </p:spPr>
      </p:pic>
      <p:cxnSp>
        <p:nvCxnSpPr>
          <p:cNvPr id="80" name="Straight Connector 79">
            <a:extLst>
              <a:ext uri="{FF2B5EF4-FFF2-40B4-BE49-F238E27FC236}">
                <a16:creationId xmlns:a16="http://schemas.microsoft.com/office/drawing/2014/main" id="{FFFA7048-A6FA-BB40-943F-F09B57E8AEAB}"/>
              </a:ext>
            </a:extLst>
          </p:cNvPr>
          <p:cNvCxnSpPr/>
          <p:nvPr/>
        </p:nvCxnSpPr>
        <p:spPr bwMode="auto">
          <a:xfrm flipH="1">
            <a:off x="446822" y="15626830"/>
            <a:ext cx="8889364"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914017B7-09D6-DD4B-85A1-476BC7686F44}"/>
              </a:ext>
            </a:extLst>
          </p:cNvPr>
          <p:cNvCxnSpPr/>
          <p:nvPr/>
        </p:nvCxnSpPr>
        <p:spPr bwMode="auto">
          <a:xfrm flipH="1">
            <a:off x="446822" y="10298238"/>
            <a:ext cx="8889364"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82" name="Rectangle 81">
            <a:extLst>
              <a:ext uri="{FF2B5EF4-FFF2-40B4-BE49-F238E27FC236}">
                <a16:creationId xmlns:a16="http://schemas.microsoft.com/office/drawing/2014/main" id="{43A59930-8CBA-5C48-A331-74719B3AC402}"/>
              </a:ext>
            </a:extLst>
          </p:cNvPr>
          <p:cNvSpPr/>
          <p:nvPr/>
        </p:nvSpPr>
        <p:spPr bwMode="auto">
          <a:xfrm>
            <a:off x="19145030" y="5848731"/>
            <a:ext cx="10497820" cy="81947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dirty="0">
              <a:ln>
                <a:noFill/>
              </a:ln>
              <a:solidFill>
                <a:schemeClr val="bg1"/>
              </a:solidFill>
              <a:effectLst/>
              <a:latin typeface="Times New Roman" charset="0"/>
            </a:endParaRPr>
          </a:p>
        </p:txBody>
      </p:sp>
      <p:pic>
        <p:nvPicPr>
          <p:cNvPr id="1030" name="Picture 1029">
            <a:extLst>
              <a:ext uri="{FF2B5EF4-FFF2-40B4-BE49-F238E27FC236}">
                <a16:creationId xmlns:a16="http://schemas.microsoft.com/office/drawing/2014/main" id="{6DD570C2-2A68-E04F-BB88-0EF35A4B9522}"/>
              </a:ext>
            </a:extLst>
          </p:cNvPr>
          <p:cNvPicPr>
            <a:picLocks noChangeAspect="1"/>
          </p:cNvPicPr>
          <p:nvPr/>
        </p:nvPicPr>
        <p:blipFill>
          <a:blip r:embed="rId12"/>
          <a:stretch>
            <a:fillRect/>
          </a:stretch>
        </p:blipFill>
        <p:spPr>
          <a:xfrm>
            <a:off x="19199279" y="6948076"/>
            <a:ext cx="10453047" cy="6184456"/>
          </a:xfrm>
          <a:prstGeom prst="rect">
            <a:avLst/>
          </a:prstGeom>
        </p:spPr>
      </p:pic>
      <p:sp>
        <p:nvSpPr>
          <p:cNvPr id="1031" name="TextBox 1030">
            <a:extLst>
              <a:ext uri="{FF2B5EF4-FFF2-40B4-BE49-F238E27FC236}">
                <a16:creationId xmlns:a16="http://schemas.microsoft.com/office/drawing/2014/main" id="{B8E7F20F-9CEC-064A-B6D6-679437C19882}"/>
              </a:ext>
            </a:extLst>
          </p:cNvPr>
          <p:cNvSpPr txBox="1"/>
          <p:nvPr/>
        </p:nvSpPr>
        <p:spPr>
          <a:xfrm>
            <a:off x="19162101" y="5864247"/>
            <a:ext cx="10497820" cy="1161985"/>
          </a:xfrm>
          <a:prstGeom prst="rect">
            <a:avLst/>
          </a:prstGeom>
          <a:noFill/>
        </p:spPr>
        <p:txBody>
          <a:bodyPr wrap="square" rtlCol="0">
            <a:spAutoFit/>
          </a:bodyPr>
          <a:lstStyle/>
          <a:p>
            <a:pPr>
              <a:lnSpc>
                <a:spcPct val="100000"/>
              </a:lnSpc>
            </a:pPr>
            <a:r>
              <a:rPr lang="nb-NO" sz="2000" b="1" i="1" dirty="0" err="1">
                <a:solidFill>
                  <a:schemeClr val="tx1"/>
                </a:solidFill>
              </a:rPr>
              <a:t>Table</a:t>
            </a:r>
            <a:r>
              <a:rPr lang="nb-NO" sz="2000" b="1" i="1" dirty="0">
                <a:solidFill>
                  <a:schemeClr val="tx1"/>
                </a:solidFill>
              </a:rPr>
              <a:t> 1</a:t>
            </a:r>
            <a:r>
              <a:rPr lang="nb-NO" sz="1800" b="1" i="1" dirty="0">
                <a:solidFill>
                  <a:schemeClr val="tx1"/>
                </a:solidFill>
              </a:rPr>
              <a:t>. </a:t>
            </a:r>
          </a:p>
          <a:p>
            <a:pPr>
              <a:lnSpc>
                <a:spcPct val="100000"/>
              </a:lnSpc>
            </a:pPr>
            <a:r>
              <a:rPr lang="nb-NO" sz="1800" dirty="0" err="1">
                <a:solidFill>
                  <a:schemeClr val="tx1"/>
                </a:solidFill>
              </a:rPr>
              <a:t>Descriptive</a:t>
            </a:r>
            <a:r>
              <a:rPr lang="nb-NO" sz="1800" dirty="0">
                <a:solidFill>
                  <a:schemeClr val="tx1"/>
                </a:solidFill>
              </a:rPr>
              <a:t> and </a:t>
            </a:r>
            <a:r>
              <a:rPr lang="nb-NO" sz="1800" dirty="0" err="1">
                <a:solidFill>
                  <a:schemeClr val="tx1"/>
                </a:solidFill>
              </a:rPr>
              <a:t>Comparative</a:t>
            </a:r>
            <a:r>
              <a:rPr lang="nb-NO" sz="1800" dirty="0">
                <a:solidFill>
                  <a:schemeClr val="tx1"/>
                </a:solidFill>
              </a:rPr>
              <a:t> </a:t>
            </a:r>
            <a:r>
              <a:rPr lang="en-GB" sz="1800" dirty="0">
                <a:solidFill>
                  <a:schemeClr val="tx1"/>
                </a:solidFill>
              </a:rPr>
              <a:t>Statistics</a:t>
            </a:r>
            <a:r>
              <a:rPr lang="nb-NO" sz="1800" dirty="0">
                <a:solidFill>
                  <a:schemeClr val="tx1"/>
                </a:solidFill>
              </a:rPr>
              <a:t> for </a:t>
            </a:r>
            <a:r>
              <a:rPr lang="nb-NO" sz="1800" dirty="0" err="1">
                <a:solidFill>
                  <a:schemeClr val="tx1"/>
                </a:solidFill>
              </a:rPr>
              <a:t>demographic</a:t>
            </a:r>
            <a:r>
              <a:rPr lang="nb-NO" sz="1800" dirty="0">
                <a:solidFill>
                  <a:schemeClr val="tx1"/>
                </a:solidFill>
              </a:rPr>
              <a:t> and </a:t>
            </a:r>
            <a:r>
              <a:rPr lang="nb-NO" sz="1800" dirty="0" err="1">
                <a:solidFill>
                  <a:schemeClr val="tx1"/>
                </a:solidFill>
              </a:rPr>
              <a:t>clinical</a:t>
            </a:r>
            <a:r>
              <a:rPr lang="nb-NO" sz="1800" dirty="0">
                <a:solidFill>
                  <a:schemeClr val="tx1"/>
                </a:solidFill>
              </a:rPr>
              <a:t> data. Analysis </a:t>
            </a:r>
            <a:r>
              <a:rPr lang="nb-NO" sz="1800" dirty="0" err="1">
                <a:solidFill>
                  <a:schemeClr val="tx1"/>
                </a:solidFill>
              </a:rPr>
              <a:t>conducted</a:t>
            </a:r>
            <a:r>
              <a:rPr lang="nb-NO" sz="1800" dirty="0">
                <a:solidFill>
                  <a:schemeClr val="tx1"/>
                </a:solidFill>
              </a:rPr>
              <a:t> </a:t>
            </a:r>
            <a:r>
              <a:rPr lang="nb-NO" sz="1800" dirty="0" err="1">
                <a:solidFill>
                  <a:schemeClr val="tx1"/>
                </a:solidFill>
              </a:rPr>
              <a:t>with</a:t>
            </a:r>
            <a:r>
              <a:rPr lang="nb-NO" sz="1800" dirty="0">
                <a:solidFill>
                  <a:schemeClr val="tx1"/>
                </a:solidFill>
              </a:rPr>
              <a:t> </a:t>
            </a:r>
            <a:r>
              <a:rPr lang="nb-NO" sz="1800" dirty="0" err="1">
                <a:solidFill>
                  <a:schemeClr val="tx1"/>
                </a:solidFill>
              </a:rPr>
              <a:t>Student’s</a:t>
            </a:r>
            <a:r>
              <a:rPr lang="nb-NO" sz="1800" dirty="0">
                <a:solidFill>
                  <a:schemeClr val="tx1"/>
                </a:solidFill>
              </a:rPr>
              <a:t> t test for </a:t>
            </a:r>
            <a:r>
              <a:rPr lang="nb-NO" sz="1800" dirty="0" err="1">
                <a:solidFill>
                  <a:schemeClr val="tx1"/>
                </a:solidFill>
              </a:rPr>
              <a:t>independent</a:t>
            </a:r>
            <a:r>
              <a:rPr lang="nb-NO" sz="1800" dirty="0">
                <a:solidFill>
                  <a:schemeClr val="tx1"/>
                </a:solidFill>
              </a:rPr>
              <a:t> samples for (</a:t>
            </a:r>
            <a:r>
              <a:rPr lang="el-GR" sz="1800" dirty="0">
                <a:solidFill>
                  <a:schemeClr val="tx1"/>
                </a:solidFill>
              </a:rPr>
              <a:t>χ</a:t>
            </a:r>
            <a:r>
              <a:rPr lang="nb-NO" sz="1800" baseline="30000" dirty="0">
                <a:solidFill>
                  <a:schemeClr val="tx1"/>
                </a:solidFill>
              </a:rPr>
              <a:t>2</a:t>
            </a:r>
            <a:r>
              <a:rPr lang="nb-NO" sz="1800" dirty="0">
                <a:solidFill>
                  <a:schemeClr val="tx1"/>
                </a:solidFill>
              </a:rPr>
              <a:t> test for </a:t>
            </a:r>
            <a:r>
              <a:rPr lang="nb-NO" sz="1800" dirty="0" err="1">
                <a:solidFill>
                  <a:schemeClr val="tx1"/>
                </a:solidFill>
              </a:rPr>
              <a:t>the</a:t>
            </a:r>
            <a:r>
              <a:rPr lang="nb-NO" sz="1800" dirty="0">
                <a:solidFill>
                  <a:schemeClr val="tx1"/>
                </a:solidFill>
              </a:rPr>
              <a:t> </a:t>
            </a:r>
            <a:r>
              <a:rPr lang="nb-NO" sz="1800" dirty="0" err="1">
                <a:solidFill>
                  <a:schemeClr val="tx1"/>
                </a:solidFill>
              </a:rPr>
              <a:t>categorical</a:t>
            </a:r>
            <a:r>
              <a:rPr lang="nb-NO" sz="1800" dirty="0">
                <a:solidFill>
                  <a:schemeClr val="tx1"/>
                </a:solidFill>
              </a:rPr>
              <a:t> variables </a:t>
            </a:r>
            <a:r>
              <a:rPr lang="nb-NO" sz="1800" dirty="0" err="1">
                <a:solidFill>
                  <a:schemeClr val="tx1"/>
                </a:solidFill>
              </a:rPr>
              <a:t>Gender</a:t>
            </a:r>
            <a:r>
              <a:rPr lang="nb-NO" sz="1800" dirty="0">
                <a:solidFill>
                  <a:schemeClr val="tx1"/>
                </a:solidFill>
              </a:rPr>
              <a:t> and </a:t>
            </a:r>
            <a:r>
              <a:rPr lang="nb-NO" sz="1800" dirty="0" err="1">
                <a:solidFill>
                  <a:schemeClr val="tx1"/>
                </a:solidFill>
              </a:rPr>
              <a:t>Apoe</a:t>
            </a:r>
            <a:r>
              <a:rPr lang="nb-NO" sz="1800" dirty="0">
                <a:solidFill>
                  <a:schemeClr val="tx1"/>
                </a:solidFill>
              </a:rPr>
              <a:t> 4).</a:t>
            </a:r>
          </a:p>
          <a:p>
            <a:endParaRPr lang="en-GB" dirty="0"/>
          </a:p>
        </p:txBody>
      </p:sp>
      <p:cxnSp>
        <p:nvCxnSpPr>
          <p:cNvPr id="1033" name="Straight Connector 1032">
            <a:extLst>
              <a:ext uri="{FF2B5EF4-FFF2-40B4-BE49-F238E27FC236}">
                <a16:creationId xmlns:a16="http://schemas.microsoft.com/office/drawing/2014/main" id="{27E2C13A-F41B-A54D-972B-0539A2F40877}"/>
              </a:ext>
            </a:extLst>
          </p:cNvPr>
          <p:cNvCxnSpPr/>
          <p:nvPr/>
        </p:nvCxnSpPr>
        <p:spPr bwMode="auto">
          <a:xfrm flipH="1">
            <a:off x="19154179" y="13106550"/>
            <a:ext cx="1034178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4" name="TextBox 1033">
            <a:extLst>
              <a:ext uri="{FF2B5EF4-FFF2-40B4-BE49-F238E27FC236}">
                <a16:creationId xmlns:a16="http://schemas.microsoft.com/office/drawing/2014/main" id="{630C7FE9-0EB7-0C4C-A786-7BB786DB09B2}"/>
              </a:ext>
            </a:extLst>
          </p:cNvPr>
          <p:cNvSpPr txBox="1"/>
          <p:nvPr/>
        </p:nvSpPr>
        <p:spPr>
          <a:xfrm>
            <a:off x="19184488" y="13132532"/>
            <a:ext cx="10497820" cy="877163"/>
          </a:xfrm>
          <a:prstGeom prst="rect">
            <a:avLst/>
          </a:prstGeom>
          <a:noFill/>
        </p:spPr>
        <p:txBody>
          <a:bodyPr wrap="square" rtlCol="0">
            <a:spAutoFit/>
          </a:bodyPr>
          <a:lstStyle/>
          <a:p>
            <a:pPr>
              <a:lnSpc>
                <a:spcPct val="100000"/>
              </a:lnSpc>
            </a:pPr>
            <a:r>
              <a:rPr lang="en-GB" sz="1700" i="1" dirty="0">
                <a:solidFill>
                  <a:schemeClr val="tx1"/>
                </a:solidFill>
              </a:rPr>
              <a:t>Note. </a:t>
            </a:r>
            <a:r>
              <a:rPr lang="en-GB" sz="1700" dirty="0">
                <a:solidFill>
                  <a:schemeClr val="tx1"/>
                </a:solidFill>
              </a:rPr>
              <a:t>Effect sizes are reported as Cohen’s d for continuous variables and Cramer’s </a:t>
            </a:r>
            <a:r>
              <a:rPr lang="el-GR" sz="1700" dirty="0">
                <a:solidFill>
                  <a:schemeClr val="tx1"/>
                </a:solidFill>
              </a:rPr>
              <a:t>φ</a:t>
            </a:r>
            <a:r>
              <a:rPr lang="nb-NO" sz="1700" dirty="0">
                <a:solidFill>
                  <a:schemeClr val="tx1"/>
                </a:solidFill>
              </a:rPr>
              <a:t> for </a:t>
            </a:r>
            <a:r>
              <a:rPr lang="nb-NO" sz="1700" dirty="0" err="1">
                <a:solidFill>
                  <a:schemeClr val="tx1"/>
                </a:solidFill>
              </a:rPr>
              <a:t>categorical</a:t>
            </a:r>
            <a:r>
              <a:rPr lang="nb-NO" sz="1700" dirty="0">
                <a:solidFill>
                  <a:schemeClr val="tx1"/>
                </a:solidFill>
              </a:rPr>
              <a:t> variables. </a:t>
            </a:r>
            <a:r>
              <a:rPr lang="nb-NO" sz="1700" dirty="0" err="1">
                <a:solidFill>
                  <a:schemeClr val="tx1"/>
                </a:solidFill>
              </a:rPr>
              <a:t>Abbrevations</a:t>
            </a:r>
            <a:r>
              <a:rPr lang="nb-NO" sz="1700" dirty="0">
                <a:solidFill>
                  <a:schemeClr val="tx1"/>
                </a:solidFill>
              </a:rPr>
              <a:t>: sMCI = stable Mild </a:t>
            </a:r>
            <a:r>
              <a:rPr lang="nb-NO" sz="1700" dirty="0" err="1">
                <a:solidFill>
                  <a:schemeClr val="tx1"/>
                </a:solidFill>
              </a:rPr>
              <a:t>Cognitive</a:t>
            </a:r>
            <a:r>
              <a:rPr lang="nb-NO" sz="1700" dirty="0">
                <a:solidFill>
                  <a:schemeClr val="tx1"/>
                </a:solidFill>
              </a:rPr>
              <a:t> </a:t>
            </a:r>
            <a:r>
              <a:rPr lang="nb-NO" sz="1700" dirty="0" err="1">
                <a:solidFill>
                  <a:schemeClr val="tx1"/>
                </a:solidFill>
              </a:rPr>
              <a:t>Impariment</a:t>
            </a:r>
            <a:r>
              <a:rPr lang="nb-NO" sz="1700" dirty="0">
                <a:solidFill>
                  <a:schemeClr val="tx1"/>
                </a:solidFill>
              </a:rPr>
              <a:t>; cAD = </a:t>
            </a:r>
            <a:r>
              <a:rPr lang="nb-NO" sz="1700" dirty="0" err="1">
                <a:solidFill>
                  <a:schemeClr val="tx1"/>
                </a:solidFill>
              </a:rPr>
              <a:t>converted</a:t>
            </a:r>
            <a:r>
              <a:rPr lang="nb-NO" sz="1700" dirty="0">
                <a:solidFill>
                  <a:schemeClr val="tx1"/>
                </a:solidFill>
              </a:rPr>
              <a:t> to Alzheimer’s </a:t>
            </a:r>
            <a:r>
              <a:rPr lang="nb-NO" sz="1700" dirty="0" err="1">
                <a:solidFill>
                  <a:schemeClr val="tx1"/>
                </a:solidFill>
              </a:rPr>
              <a:t>disease</a:t>
            </a:r>
            <a:r>
              <a:rPr lang="nb-NO" sz="1700" dirty="0">
                <a:solidFill>
                  <a:schemeClr val="tx1"/>
                </a:solidFill>
              </a:rPr>
              <a:t>; RAVLT = </a:t>
            </a:r>
            <a:r>
              <a:rPr lang="nb-NO" sz="1700" dirty="0" err="1">
                <a:solidFill>
                  <a:schemeClr val="tx1"/>
                </a:solidFill>
              </a:rPr>
              <a:t>Rey</a:t>
            </a:r>
            <a:r>
              <a:rPr lang="nb-NO" sz="1700" dirty="0">
                <a:solidFill>
                  <a:schemeClr val="tx1"/>
                </a:solidFill>
              </a:rPr>
              <a:t> </a:t>
            </a:r>
            <a:r>
              <a:rPr lang="nb-NO" sz="1700" dirty="0" err="1">
                <a:solidFill>
                  <a:schemeClr val="tx1"/>
                </a:solidFill>
              </a:rPr>
              <a:t>Auditory</a:t>
            </a:r>
            <a:r>
              <a:rPr lang="nb-NO" sz="1700" dirty="0">
                <a:solidFill>
                  <a:schemeClr val="tx1"/>
                </a:solidFill>
              </a:rPr>
              <a:t> Verbal Learning Test; CGS = </a:t>
            </a:r>
            <a:r>
              <a:rPr lang="nb-NO" sz="1700" dirty="0" err="1">
                <a:solidFill>
                  <a:schemeClr val="tx1"/>
                </a:solidFill>
              </a:rPr>
              <a:t>Geriatric</a:t>
            </a:r>
            <a:r>
              <a:rPr lang="nb-NO" sz="1700" dirty="0">
                <a:solidFill>
                  <a:schemeClr val="tx1"/>
                </a:solidFill>
              </a:rPr>
              <a:t> </a:t>
            </a:r>
            <a:r>
              <a:rPr lang="nb-NO" sz="1700" dirty="0" err="1">
                <a:solidFill>
                  <a:schemeClr val="tx1"/>
                </a:solidFill>
              </a:rPr>
              <a:t>Depression</a:t>
            </a:r>
            <a:r>
              <a:rPr lang="nb-NO" sz="1700" dirty="0">
                <a:solidFill>
                  <a:schemeClr val="tx1"/>
                </a:solidFill>
              </a:rPr>
              <a:t> </a:t>
            </a:r>
            <a:r>
              <a:rPr lang="nb-NO" sz="1700" dirty="0" err="1">
                <a:solidFill>
                  <a:schemeClr val="tx1"/>
                </a:solidFill>
              </a:rPr>
              <a:t>Scale</a:t>
            </a:r>
            <a:r>
              <a:rPr lang="nb-NO" sz="1700" dirty="0">
                <a:solidFill>
                  <a:schemeClr val="tx1"/>
                </a:solidFill>
              </a:rPr>
              <a:t>; ANART = American National Adult Reading Test. </a:t>
            </a:r>
            <a:r>
              <a:rPr lang="nb-NO" sz="1700" b="1" dirty="0">
                <a:solidFill>
                  <a:schemeClr val="tx1"/>
                </a:solidFill>
              </a:rPr>
              <a:t> </a:t>
            </a:r>
            <a:r>
              <a:rPr lang="en-GB" sz="1700" i="1" dirty="0">
                <a:solidFill>
                  <a:schemeClr val="tx1"/>
                </a:solidFill>
              </a:rPr>
              <a:t> </a:t>
            </a:r>
          </a:p>
        </p:txBody>
      </p:sp>
      <p:sp>
        <p:nvSpPr>
          <p:cNvPr id="1035" name="TextBox 1034">
            <a:extLst>
              <a:ext uri="{FF2B5EF4-FFF2-40B4-BE49-F238E27FC236}">
                <a16:creationId xmlns:a16="http://schemas.microsoft.com/office/drawing/2014/main" id="{3C97FC78-9BBC-7542-A395-23CC4C09B3E3}"/>
              </a:ext>
            </a:extLst>
          </p:cNvPr>
          <p:cNvSpPr txBox="1"/>
          <p:nvPr/>
        </p:nvSpPr>
        <p:spPr>
          <a:xfrm>
            <a:off x="19514219" y="37854357"/>
            <a:ext cx="4684480" cy="4539704"/>
          </a:xfrm>
          <a:prstGeom prst="rect">
            <a:avLst/>
          </a:prstGeom>
          <a:noFill/>
        </p:spPr>
        <p:txBody>
          <a:bodyPr wrap="square" rtlCol="0">
            <a:spAutoFit/>
          </a:bodyPr>
          <a:lstStyle/>
          <a:p>
            <a:pPr>
              <a:lnSpc>
                <a:spcPct val="100000"/>
              </a:lnSpc>
            </a:pPr>
            <a:r>
              <a:rPr lang="en-GB" sz="1700" dirty="0">
                <a:solidFill>
                  <a:schemeClr val="tx1"/>
                </a:solidFill>
              </a:rPr>
              <a:t>[1] Sperling, R. A., </a:t>
            </a:r>
            <a:r>
              <a:rPr lang="en-GB" sz="1700" dirty="0" err="1">
                <a:solidFill>
                  <a:schemeClr val="tx1"/>
                </a:solidFill>
              </a:rPr>
              <a:t>Aisen</a:t>
            </a:r>
            <a:r>
              <a:rPr lang="en-GB" sz="1700" dirty="0">
                <a:solidFill>
                  <a:schemeClr val="tx1"/>
                </a:solidFill>
              </a:rPr>
              <a:t>, P. S., Beckett, L. A., Bennett, D. A., Craft, S., Fagan, A. M., </a:t>
            </a:r>
            <a:r>
              <a:rPr lang="en-GB" sz="1700" dirty="0" err="1">
                <a:solidFill>
                  <a:schemeClr val="tx1"/>
                </a:solidFill>
              </a:rPr>
              <a:t>Iwatsubo</a:t>
            </a:r>
            <a:r>
              <a:rPr lang="en-GB" sz="1700" dirty="0">
                <a:solidFill>
                  <a:schemeClr val="tx1"/>
                </a:solidFill>
              </a:rPr>
              <a:t>, T., Jack, C. R., Kaye, J., </a:t>
            </a:r>
            <a:r>
              <a:rPr lang="en-GB" sz="1700" dirty="0" err="1">
                <a:solidFill>
                  <a:schemeClr val="tx1"/>
                </a:solidFill>
              </a:rPr>
              <a:t>Montine</a:t>
            </a:r>
            <a:r>
              <a:rPr lang="en-GB" sz="1700" dirty="0">
                <a:solidFill>
                  <a:schemeClr val="tx1"/>
                </a:solidFill>
              </a:rPr>
              <a:t>, T. J., Park, D. C., Reiman, E. M., Rowe, C. C., </a:t>
            </a:r>
            <a:r>
              <a:rPr lang="en-GB" sz="1700" dirty="0" err="1">
                <a:solidFill>
                  <a:schemeClr val="tx1"/>
                </a:solidFill>
              </a:rPr>
              <a:t>Siemers</a:t>
            </a:r>
            <a:r>
              <a:rPr lang="en-GB" sz="1700" dirty="0">
                <a:solidFill>
                  <a:schemeClr val="tx1"/>
                </a:solidFill>
              </a:rPr>
              <a:t>, E., Stern, Y., </a:t>
            </a:r>
            <a:r>
              <a:rPr lang="en-GB" sz="1700" dirty="0" err="1">
                <a:solidFill>
                  <a:schemeClr val="tx1"/>
                </a:solidFill>
              </a:rPr>
              <a:t>Yaffe</a:t>
            </a:r>
            <a:r>
              <a:rPr lang="en-GB" sz="1700" dirty="0">
                <a:solidFill>
                  <a:schemeClr val="tx1"/>
                </a:solidFill>
              </a:rPr>
              <a:t>, K., Carrillo, M. C., </a:t>
            </a:r>
            <a:r>
              <a:rPr lang="en-GB" sz="1700" dirty="0" err="1">
                <a:solidFill>
                  <a:schemeClr val="tx1"/>
                </a:solidFill>
              </a:rPr>
              <a:t>Thies</a:t>
            </a:r>
            <a:r>
              <a:rPr lang="en-GB" sz="1700" dirty="0">
                <a:solidFill>
                  <a:schemeClr val="tx1"/>
                </a:solidFill>
              </a:rPr>
              <a:t>, B., Morrison-</a:t>
            </a:r>
            <a:r>
              <a:rPr lang="en-GB" sz="1700" dirty="0" err="1">
                <a:solidFill>
                  <a:schemeClr val="tx1"/>
                </a:solidFill>
              </a:rPr>
              <a:t>Bogorad</a:t>
            </a:r>
            <a:r>
              <a:rPr lang="en-GB" sz="1700" dirty="0">
                <a:solidFill>
                  <a:schemeClr val="tx1"/>
                </a:solidFill>
              </a:rPr>
              <a:t>, M., . . . Phelps, C. H. (2011). Toward defining the preclinical stages of Alzheimer’s disease: Recommendations from the National Institute on Aging - Alzheimer’s Association workgroups on diagnostic guidelines for Alzheimer’s disease. </a:t>
            </a:r>
            <a:r>
              <a:rPr lang="en-GB" sz="1700" i="1" dirty="0">
                <a:solidFill>
                  <a:schemeClr val="tx1"/>
                </a:solidFill>
              </a:rPr>
              <a:t>Alzheimer’s &amp; Dementia, 7</a:t>
            </a:r>
            <a:r>
              <a:rPr lang="en-GB" sz="1700" dirty="0">
                <a:solidFill>
                  <a:schemeClr val="tx1"/>
                </a:solidFill>
              </a:rPr>
              <a:t>(3), 280–292.</a:t>
            </a:r>
          </a:p>
          <a:p>
            <a:pPr>
              <a:lnSpc>
                <a:spcPct val="100000"/>
              </a:lnSpc>
            </a:pPr>
            <a:endParaRPr lang="en-GB" sz="1700" dirty="0">
              <a:solidFill>
                <a:schemeClr val="tx1"/>
              </a:solidFill>
            </a:endParaRPr>
          </a:p>
          <a:p>
            <a:pPr>
              <a:lnSpc>
                <a:spcPct val="100000"/>
              </a:lnSpc>
            </a:pPr>
            <a:r>
              <a:rPr lang="en-GB" sz="1700" dirty="0">
                <a:solidFill>
                  <a:schemeClr val="tx1"/>
                </a:solidFill>
              </a:rPr>
              <a:t>[2]</a:t>
            </a:r>
            <a:r>
              <a:rPr lang="en-GB" sz="1700" dirty="0"/>
              <a:t> </a:t>
            </a:r>
            <a:r>
              <a:rPr lang="en-GB" sz="1700" dirty="0">
                <a:solidFill>
                  <a:schemeClr val="tx1"/>
                </a:solidFill>
              </a:rPr>
              <a:t>Boyle, P. A., Wilson, R. S., Aggarwal, N. T., Tang, Y. &amp; Bennett, D. A. (2006). Mild cognitive impairment: Risk of Alzheimer disease and rate of cognitive decline. </a:t>
            </a:r>
            <a:r>
              <a:rPr lang="en-GB" sz="1700" i="1" dirty="0">
                <a:solidFill>
                  <a:schemeClr val="tx1"/>
                </a:solidFill>
              </a:rPr>
              <a:t>Neurology, 67</a:t>
            </a:r>
            <a:r>
              <a:rPr lang="en-GB" sz="1700" dirty="0">
                <a:solidFill>
                  <a:schemeClr val="tx1"/>
                </a:solidFill>
              </a:rPr>
              <a:t>, 441–445.</a:t>
            </a:r>
          </a:p>
        </p:txBody>
      </p:sp>
      <p:sp>
        <p:nvSpPr>
          <p:cNvPr id="89" name="TextBox 88">
            <a:extLst>
              <a:ext uri="{FF2B5EF4-FFF2-40B4-BE49-F238E27FC236}">
                <a16:creationId xmlns:a16="http://schemas.microsoft.com/office/drawing/2014/main" id="{5B954456-B05E-2940-A62F-DF122C069A1E}"/>
              </a:ext>
            </a:extLst>
          </p:cNvPr>
          <p:cNvSpPr txBox="1"/>
          <p:nvPr/>
        </p:nvSpPr>
        <p:spPr>
          <a:xfrm>
            <a:off x="24698795" y="37566022"/>
            <a:ext cx="4925885" cy="5732467"/>
          </a:xfrm>
          <a:prstGeom prst="rect">
            <a:avLst/>
          </a:prstGeom>
          <a:noFill/>
        </p:spPr>
        <p:txBody>
          <a:bodyPr wrap="square" rtlCol="0">
            <a:spAutoFit/>
          </a:bodyPr>
          <a:lstStyle/>
          <a:p>
            <a:pPr>
              <a:lnSpc>
                <a:spcPct val="100000"/>
              </a:lnSpc>
            </a:pPr>
            <a:endParaRPr lang="en-GB" sz="1700" dirty="0">
              <a:solidFill>
                <a:schemeClr val="tx1"/>
              </a:solidFill>
            </a:endParaRPr>
          </a:p>
          <a:p>
            <a:pPr>
              <a:lnSpc>
                <a:spcPct val="100000"/>
              </a:lnSpc>
            </a:pPr>
            <a:r>
              <a:rPr lang="en-GB" sz="1700" dirty="0">
                <a:solidFill>
                  <a:schemeClr val="tx1"/>
                </a:solidFill>
              </a:rPr>
              <a:t>[3] </a:t>
            </a:r>
            <a:r>
              <a:rPr lang="en-GB" sz="1700" dirty="0" err="1">
                <a:solidFill>
                  <a:schemeClr val="tx1"/>
                </a:solidFill>
              </a:rPr>
              <a:t>Koepsell</a:t>
            </a:r>
            <a:r>
              <a:rPr lang="en-GB" sz="1700" dirty="0">
                <a:solidFill>
                  <a:schemeClr val="tx1"/>
                </a:solidFill>
              </a:rPr>
              <a:t>, T. D., &amp; </a:t>
            </a:r>
            <a:r>
              <a:rPr lang="en-GB" sz="1700" dirty="0" err="1">
                <a:solidFill>
                  <a:schemeClr val="tx1"/>
                </a:solidFill>
              </a:rPr>
              <a:t>Monsell</a:t>
            </a:r>
            <a:r>
              <a:rPr lang="en-GB" sz="1700" dirty="0">
                <a:solidFill>
                  <a:schemeClr val="tx1"/>
                </a:solidFill>
              </a:rPr>
              <a:t>, S. E. (2012). Reversion from mild cognitive impairment to normal or near-normal cognition: risk factors and prognosis. </a:t>
            </a:r>
            <a:r>
              <a:rPr lang="en-GB" sz="1700" i="1" dirty="0">
                <a:solidFill>
                  <a:schemeClr val="tx1"/>
                </a:solidFill>
              </a:rPr>
              <a:t>Neurology</a:t>
            </a:r>
            <a:r>
              <a:rPr lang="en-GB" sz="1700" dirty="0">
                <a:solidFill>
                  <a:schemeClr val="tx1"/>
                </a:solidFill>
              </a:rPr>
              <a:t>, </a:t>
            </a:r>
            <a:r>
              <a:rPr lang="en-GB" sz="1700" i="1" dirty="0">
                <a:solidFill>
                  <a:schemeClr val="tx1"/>
                </a:solidFill>
              </a:rPr>
              <a:t>79</a:t>
            </a:r>
            <a:r>
              <a:rPr lang="en-GB" sz="1700" dirty="0">
                <a:solidFill>
                  <a:schemeClr val="tx1"/>
                </a:solidFill>
              </a:rPr>
              <a:t>(15), 1591–1598. </a:t>
            </a:r>
          </a:p>
          <a:p>
            <a:pPr>
              <a:lnSpc>
                <a:spcPct val="100000"/>
              </a:lnSpc>
            </a:pPr>
            <a:endParaRPr lang="en-GB" sz="1700" dirty="0">
              <a:solidFill>
                <a:schemeClr val="tx1"/>
              </a:solidFill>
            </a:endParaRPr>
          </a:p>
          <a:p>
            <a:pPr>
              <a:lnSpc>
                <a:spcPct val="100000"/>
              </a:lnSpc>
            </a:pPr>
            <a:r>
              <a:rPr lang="en-GB" sz="1700" dirty="0">
                <a:solidFill>
                  <a:schemeClr val="tx1"/>
                </a:solidFill>
              </a:rPr>
              <a:t>[4]  U.S. National Library of Medicine. What is the Precision Medicine Initiative? 2018. Available online: https://</a:t>
            </a:r>
            <a:r>
              <a:rPr lang="en-GB" sz="1700" dirty="0" err="1">
                <a:solidFill>
                  <a:schemeClr val="tx1"/>
                </a:solidFill>
              </a:rPr>
              <a:t>ghr.nlm.nih.gov</a:t>
            </a:r>
            <a:r>
              <a:rPr lang="en-GB" sz="1700" dirty="0">
                <a:solidFill>
                  <a:schemeClr val="tx1"/>
                </a:solidFill>
              </a:rPr>
              <a:t>/primer/</a:t>
            </a:r>
            <a:r>
              <a:rPr lang="en-GB" sz="1700" dirty="0" err="1">
                <a:solidFill>
                  <a:schemeClr val="tx1"/>
                </a:solidFill>
              </a:rPr>
              <a:t>precisionmedicine</a:t>
            </a:r>
            <a:r>
              <a:rPr lang="en-GB" sz="1700" dirty="0">
                <a:solidFill>
                  <a:schemeClr val="tx1"/>
                </a:solidFill>
              </a:rPr>
              <a:t>/initiative (accessed on 14 August 2021).</a:t>
            </a:r>
          </a:p>
          <a:p>
            <a:pPr>
              <a:lnSpc>
                <a:spcPct val="100000"/>
              </a:lnSpc>
            </a:pPr>
            <a:endParaRPr lang="en-GB" sz="1700" dirty="0">
              <a:solidFill>
                <a:schemeClr val="tx1"/>
              </a:solidFill>
            </a:endParaRPr>
          </a:p>
          <a:p>
            <a:pPr>
              <a:lnSpc>
                <a:spcPct val="100000"/>
              </a:lnSpc>
            </a:pPr>
            <a:r>
              <a:rPr lang="en-GB" sz="1700" dirty="0">
                <a:solidFill>
                  <a:schemeClr val="tx1"/>
                </a:solidFill>
              </a:rPr>
              <a:t>[5] </a:t>
            </a:r>
            <a:r>
              <a:rPr lang="en-GB" sz="1700" dirty="0" err="1">
                <a:solidFill>
                  <a:schemeClr val="tx1"/>
                </a:solidFill>
              </a:rPr>
              <a:t>Ricciarelli</a:t>
            </a:r>
            <a:r>
              <a:rPr lang="en-GB" sz="1700" dirty="0">
                <a:solidFill>
                  <a:schemeClr val="tx1"/>
                </a:solidFill>
              </a:rPr>
              <a:t>, R., &amp; Fedele, E. (2017). The Amyloid Cascade Hypothesis in Alzheimer's Disease: It's Time to Change Our Mind. </a:t>
            </a:r>
            <a:r>
              <a:rPr lang="en-GB" sz="1700" i="1" dirty="0">
                <a:solidFill>
                  <a:schemeClr val="tx1"/>
                </a:solidFill>
              </a:rPr>
              <a:t>Current neuropharmacology</a:t>
            </a:r>
            <a:r>
              <a:rPr lang="en-GB" sz="1700" dirty="0">
                <a:solidFill>
                  <a:schemeClr val="tx1"/>
                </a:solidFill>
              </a:rPr>
              <a:t>, </a:t>
            </a:r>
            <a:r>
              <a:rPr lang="en-GB" sz="1700" i="1" dirty="0">
                <a:solidFill>
                  <a:schemeClr val="tx1"/>
                </a:solidFill>
              </a:rPr>
              <a:t>15</a:t>
            </a:r>
            <a:r>
              <a:rPr lang="en-GB" sz="1700" dirty="0">
                <a:solidFill>
                  <a:schemeClr val="tx1"/>
                </a:solidFill>
              </a:rPr>
              <a:t>(6), 926–935. </a:t>
            </a:r>
          </a:p>
          <a:p>
            <a:pPr>
              <a:lnSpc>
                <a:spcPct val="100000"/>
              </a:lnSpc>
            </a:pPr>
            <a:endParaRPr lang="en-GB" sz="1700" dirty="0">
              <a:solidFill>
                <a:schemeClr val="tx1"/>
              </a:solidFill>
            </a:endParaRPr>
          </a:p>
          <a:p>
            <a:pPr>
              <a:lnSpc>
                <a:spcPct val="100000"/>
              </a:lnSpc>
            </a:pPr>
            <a:r>
              <a:rPr lang="en-GB" sz="1700" dirty="0">
                <a:solidFill>
                  <a:schemeClr val="tx1"/>
                </a:solidFill>
              </a:rPr>
              <a:t>[6] Cicchetti, D. &amp; </a:t>
            </a:r>
            <a:r>
              <a:rPr lang="en-GB" sz="1700" dirty="0" err="1">
                <a:solidFill>
                  <a:schemeClr val="tx1"/>
                </a:solidFill>
              </a:rPr>
              <a:t>Rogosch</a:t>
            </a:r>
            <a:r>
              <a:rPr lang="en-GB" sz="1700" dirty="0">
                <a:solidFill>
                  <a:schemeClr val="tx1"/>
                </a:solidFill>
              </a:rPr>
              <a:t>, F.A. (1996) Equifinality and </a:t>
            </a:r>
            <a:r>
              <a:rPr lang="en-GB" sz="1700" dirty="0" err="1">
                <a:solidFill>
                  <a:schemeClr val="tx1"/>
                </a:solidFill>
              </a:rPr>
              <a:t>multifinality</a:t>
            </a:r>
            <a:r>
              <a:rPr lang="en-GB" sz="1700" dirty="0">
                <a:solidFill>
                  <a:schemeClr val="tx1"/>
                </a:solidFill>
              </a:rPr>
              <a:t> in developmental psychopathology. </a:t>
            </a:r>
            <a:r>
              <a:rPr lang="en-GB" sz="1700" i="1" dirty="0">
                <a:solidFill>
                  <a:schemeClr val="tx1"/>
                </a:solidFill>
              </a:rPr>
              <a:t>Dev. Psychopathology, 8</a:t>
            </a:r>
            <a:r>
              <a:rPr lang="en-GB" sz="1700" dirty="0">
                <a:solidFill>
                  <a:schemeClr val="tx1"/>
                </a:solidFill>
              </a:rPr>
              <a:t>, 597–600. </a:t>
            </a:r>
          </a:p>
          <a:p>
            <a:pPr>
              <a:lnSpc>
                <a:spcPct val="100000"/>
              </a:lnSpc>
            </a:pPr>
            <a:endParaRPr lang="nb-NO" sz="1500" dirty="0">
              <a:solidFill>
                <a:schemeClr val="tx1"/>
              </a:solidFill>
            </a:endParaRPr>
          </a:p>
          <a:p>
            <a:pPr>
              <a:lnSpc>
                <a:spcPct val="100000"/>
              </a:lnSpc>
            </a:pPr>
            <a:endParaRPr lang="nb-NO" sz="1500" dirty="0">
              <a:solidFill>
                <a:schemeClr val="tx1"/>
              </a:solidFill>
            </a:endParaRPr>
          </a:p>
          <a:p>
            <a:endParaRPr lang="en-GB" dirty="0">
              <a:solidFill>
                <a:schemeClr val="tx1"/>
              </a:solidFill>
            </a:endParaRPr>
          </a:p>
        </p:txBody>
      </p:sp>
      <p:cxnSp>
        <p:nvCxnSpPr>
          <p:cNvPr id="1037" name="Straight Connector 1036">
            <a:extLst>
              <a:ext uri="{FF2B5EF4-FFF2-40B4-BE49-F238E27FC236}">
                <a16:creationId xmlns:a16="http://schemas.microsoft.com/office/drawing/2014/main" id="{7B93886B-DBDA-BA4E-84D4-444AF35A94F1}"/>
              </a:ext>
            </a:extLst>
          </p:cNvPr>
          <p:cNvCxnSpPr>
            <a:cxnSpLocks/>
          </p:cNvCxnSpPr>
          <p:nvPr/>
        </p:nvCxnSpPr>
        <p:spPr bwMode="auto">
          <a:xfrm flipH="1">
            <a:off x="24393940" y="37854357"/>
            <a:ext cx="39458" cy="456499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1041" name="Rectangle 1040">
            <a:extLst>
              <a:ext uri="{FF2B5EF4-FFF2-40B4-BE49-F238E27FC236}">
                <a16:creationId xmlns:a16="http://schemas.microsoft.com/office/drawing/2014/main" id="{ED8ECE2E-CE5F-7649-B409-96780E183FAE}"/>
              </a:ext>
            </a:extLst>
          </p:cNvPr>
          <p:cNvSpPr/>
          <p:nvPr/>
        </p:nvSpPr>
        <p:spPr bwMode="auto">
          <a:xfrm>
            <a:off x="9672397" y="16206316"/>
            <a:ext cx="9140140" cy="159100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a:ln>
                <a:noFill/>
              </a:ln>
              <a:solidFill>
                <a:schemeClr val="bg1"/>
              </a:solidFill>
              <a:effectLst/>
              <a:latin typeface="Times New Roman" charset="0"/>
            </a:endParaRPr>
          </a:p>
        </p:txBody>
      </p:sp>
      <p:sp>
        <p:nvSpPr>
          <p:cNvPr id="1042" name="TextBox 1041">
            <a:extLst>
              <a:ext uri="{FF2B5EF4-FFF2-40B4-BE49-F238E27FC236}">
                <a16:creationId xmlns:a16="http://schemas.microsoft.com/office/drawing/2014/main" id="{D536C2BD-A5EA-AB41-A14E-D589D7664EC5}"/>
              </a:ext>
            </a:extLst>
          </p:cNvPr>
          <p:cNvSpPr txBox="1"/>
          <p:nvPr/>
        </p:nvSpPr>
        <p:spPr>
          <a:xfrm>
            <a:off x="9810839" y="16371332"/>
            <a:ext cx="8912672" cy="1989904"/>
          </a:xfrm>
          <a:prstGeom prst="rect">
            <a:avLst/>
          </a:prstGeom>
          <a:noFill/>
        </p:spPr>
        <p:txBody>
          <a:bodyPr wrap="square" rtlCol="0">
            <a:spAutoFit/>
          </a:bodyPr>
          <a:lstStyle/>
          <a:p>
            <a:r>
              <a:rPr lang="en-GB" sz="2000" b="1" i="1" dirty="0">
                <a:solidFill>
                  <a:schemeClr val="tx1"/>
                </a:solidFill>
              </a:rPr>
              <a:t>Figure 3.</a:t>
            </a:r>
          </a:p>
          <a:p>
            <a:pPr>
              <a:lnSpc>
                <a:spcPct val="100000"/>
              </a:lnSpc>
            </a:pPr>
            <a:r>
              <a:rPr lang="en-GB" sz="2000" dirty="0">
                <a:solidFill>
                  <a:schemeClr val="tx1"/>
                </a:solidFill>
              </a:rPr>
              <a:t>Feature importance calculated by decrease in impurity from evaluation on cross validation procedure (top) and test set (bottom). The 12 features included are displayed on the y-axis while the x-axis shows their relative importance. The black error bars indicate a 95% confidence interval.</a:t>
            </a:r>
          </a:p>
          <a:p>
            <a:pPr>
              <a:lnSpc>
                <a:spcPct val="100000"/>
              </a:lnSpc>
            </a:pPr>
            <a:endParaRPr lang="nb-NO" sz="2000" dirty="0">
              <a:solidFill>
                <a:schemeClr val="tx1"/>
              </a:solidFill>
            </a:endParaRPr>
          </a:p>
          <a:p>
            <a:endParaRPr lang="en-GB" b="1" i="1" dirty="0">
              <a:solidFill>
                <a:schemeClr val="tx1"/>
              </a:solidFill>
            </a:endParaRPr>
          </a:p>
        </p:txBody>
      </p:sp>
      <p:sp>
        <p:nvSpPr>
          <p:cNvPr id="1043" name="Rectangle 1042">
            <a:extLst>
              <a:ext uri="{FF2B5EF4-FFF2-40B4-BE49-F238E27FC236}">
                <a16:creationId xmlns:a16="http://schemas.microsoft.com/office/drawing/2014/main" id="{E89206BF-6B6D-104A-BAAD-F1001FAFF9AC}"/>
              </a:ext>
            </a:extLst>
          </p:cNvPr>
          <p:cNvSpPr/>
          <p:nvPr/>
        </p:nvSpPr>
        <p:spPr bwMode="auto">
          <a:xfrm>
            <a:off x="489654" y="10220530"/>
            <a:ext cx="8860587" cy="5097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pPr>
            <a:endParaRPr kumimoji="0" lang="en-GB" sz="2400" b="0" i="0" u="none" strike="noStrike" cap="none" normalizeH="0" baseline="0">
              <a:ln>
                <a:noFill/>
              </a:ln>
              <a:solidFill>
                <a:schemeClr val="bg1"/>
              </a:solidFill>
              <a:effectLst/>
              <a:latin typeface="Times New Roman" charset="0"/>
            </a:endParaRPr>
          </a:p>
        </p:txBody>
      </p:sp>
      <p:sp>
        <p:nvSpPr>
          <p:cNvPr id="1039" name="TextBox 1038">
            <a:extLst>
              <a:ext uri="{FF2B5EF4-FFF2-40B4-BE49-F238E27FC236}">
                <a16:creationId xmlns:a16="http://schemas.microsoft.com/office/drawing/2014/main" id="{8638D8C4-CA6F-3048-8ADA-E1BFFBBE6445}"/>
              </a:ext>
            </a:extLst>
          </p:cNvPr>
          <p:cNvSpPr txBox="1"/>
          <p:nvPr/>
        </p:nvSpPr>
        <p:spPr>
          <a:xfrm>
            <a:off x="578300" y="10220530"/>
            <a:ext cx="4768794" cy="400110"/>
          </a:xfrm>
          <a:prstGeom prst="rect">
            <a:avLst/>
          </a:prstGeom>
          <a:noFill/>
        </p:spPr>
        <p:txBody>
          <a:bodyPr wrap="square" rtlCol="0">
            <a:spAutoFit/>
          </a:bodyPr>
          <a:lstStyle/>
          <a:p>
            <a:pPr>
              <a:lnSpc>
                <a:spcPct val="100000"/>
              </a:lnSpc>
            </a:pPr>
            <a:r>
              <a:rPr lang="en-GB" sz="2000" b="1" i="1" dirty="0">
                <a:solidFill>
                  <a:schemeClr val="tx1"/>
                </a:solidFill>
              </a:rPr>
              <a:t>Figure 1. </a:t>
            </a:r>
            <a:r>
              <a:rPr lang="en-GB" sz="2000" dirty="0">
                <a:solidFill>
                  <a:schemeClr val="tx1"/>
                </a:solidFill>
              </a:rPr>
              <a:t>Adapted from Sperling et al. [1]</a:t>
            </a:r>
          </a:p>
        </p:txBody>
      </p:sp>
      <p:cxnSp>
        <p:nvCxnSpPr>
          <p:cNvPr id="98" name="Straight Connector 97">
            <a:extLst>
              <a:ext uri="{FF2B5EF4-FFF2-40B4-BE49-F238E27FC236}">
                <a16:creationId xmlns:a16="http://schemas.microsoft.com/office/drawing/2014/main" id="{DA5AB7F8-C7BC-B547-817E-B361318DA550}"/>
              </a:ext>
            </a:extLst>
          </p:cNvPr>
          <p:cNvCxnSpPr/>
          <p:nvPr/>
        </p:nvCxnSpPr>
        <p:spPr bwMode="auto">
          <a:xfrm flipH="1">
            <a:off x="446822" y="10189917"/>
            <a:ext cx="8889364"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1044" name="TextBox 1043">
            <a:extLst>
              <a:ext uri="{FF2B5EF4-FFF2-40B4-BE49-F238E27FC236}">
                <a16:creationId xmlns:a16="http://schemas.microsoft.com/office/drawing/2014/main" id="{9BFCDF2C-D86F-424A-AE65-EDA779DA0B41}"/>
              </a:ext>
            </a:extLst>
          </p:cNvPr>
          <p:cNvSpPr txBox="1"/>
          <p:nvPr/>
        </p:nvSpPr>
        <p:spPr>
          <a:xfrm>
            <a:off x="10150701" y="29958182"/>
            <a:ext cx="8623444" cy="12495728"/>
          </a:xfrm>
          <a:prstGeom prst="rect">
            <a:avLst/>
          </a:prstGeom>
          <a:noFill/>
        </p:spPr>
        <p:txBody>
          <a:bodyPr wrap="square" rtlCol="0">
            <a:spAutoFit/>
          </a:bodyPr>
          <a:lstStyle/>
          <a:p>
            <a:pPr>
              <a:lnSpc>
                <a:spcPct val="100000"/>
              </a:lnSpc>
            </a:pPr>
            <a:r>
              <a:rPr lang="en-GB" sz="3100" dirty="0">
                <a:solidFill>
                  <a:schemeClr val="tx1"/>
                </a:solidFill>
              </a:rPr>
              <a:t>Precision psychology can be defined like precision medicine as an “</a:t>
            </a:r>
            <a:r>
              <a:rPr lang="en-GB" sz="3100" i="1" dirty="0">
                <a:solidFill>
                  <a:schemeClr val="tx1"/>
                </a:solidFill>
              </a:rPr>
              <a:t>emerging approach for disease treatment and prevention that takes into account individual variability in genes, environment, and lifestyle for each person</a:t>
            </a:r>
            <a:r>
              <a:rPr lang="en-GB" sz="3100" dirty="0">
                <a:solidFill>
                  <a:schemeClr val="tx1"/>
                </a:solidFill>
              </a:rPr>
              <a:t>” </a:t>
            </a:r>
            <a:r>
              <a:rPr lang="en-GB" sz="2000" dirty="0">
                <a:solidFill>
                  <a:schemeClr val="tx1"/>
                </a:solidFill>
              </a:rPr>
              <a:t>[4]. </a:t>
            </a:r>
            <a:r>
              <a:rPr lang="en-GB" sz="3100" dirty="0">
                <a:solidFill>
                  <a:schemeClr val="tx1"/>
                </a:solidFill>
              </a:rPr>
              <a:t>This holds great promise for improving healthcare across several domains. Over the past decades, the research field of AD has moved away from aiming to explain the disease due to a single causal mechanism, such as the “amyloid cascade hypothesis” </a:t>
            </a:r>
            <a:r>
              <a:rPr lang="en-GB" sz="2000" dirty="0">
                <a:solidFill>
                  <a:schemeClr val="tx1"/>
                </a:solidFill>
              </a:rPr>
              <a:t>[5]. </a:t>
            </a:r>
            <a:r>
              <a:rPr lang="en-GB" sz="3100" dirty="0">
                <a:solidFill>
                  <a:schemeClr val="tx1"/>
                </a:solidFill>
              </a:rPr>
              <a:t>Focus has to a larger degree been directed towards how AD develops as a result of the accumulative effect of several risk factors combined. Different pathological mechanisms can lead to the same clinical presentation, also referred to as equifinality </a:t>
            </a:r>
            <a:r>
              <a:rPr lang="en-GB" sz="2000" dirty="0">
                <a:solidFill>
                  <a:schemeClr val="tx1"/>
                </a:solidFill>
              </a:rPr>
              <a:t>[6]. </a:t>
            </a:r>
            <a:r>
              <a:rPr lang="en-GB" sz="3100" dirty="0">
                <a:solidFill>
                  <a:schemeClr val="tx1"/>
                </a:solidFill>
              </a:rPr>
              <a:t>For instance, many people present with high loads of plaques of amyloid beta and tau tangles, the two hallmarks of AD, without having cognitive impairments. This shows that AD is a high dimensional disease, where several risk and resilience factors (also existing on a continuum) must be considered. Machine learning methods that are inherently capable of finding novel patterns in complex data can be well-suited to explain which risk and resilience factors interact in individual instances of the disease. </a:t>
            </a:r>
            <a:endParaRPr lang="en-GB" sz="3000" dirty="0">
              <a:solidFill>
                <a:schemeClr val="tx1"/>
              </a:solidFill>
            </a:endParaRPr>
          </a:p>
        </p:txBody>
      </p:sp>
    </p:spTree>
    <p:extLst>
      <p:ext uri="{BB962C8B-B14F-4D97-AF65-F5344CB8AC3E}">
        <p14:creationId xmlns:p14="http://schemas.microsoft.com/office/powerpoint/2010/main" val="1027438760"/>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ＭＳ Ｐゴシック"/>
        <a:cs typeface="ＭＳ Ｐゴシック"/>
      </a:majorFont>
      <a:minorFont>
        <a:latin typeface="Times New Roman"/>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49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26502</TotalTime>
  <Words>1617</Words>
  <Application>Microsoft Macintosh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vt:i4>
      </vt:variant>
    </vt:vector>
  </HeadingPairs>
  <TitlesOfParts>
    <vt:vector size="6" baseType="lpstr">
      <vt:lpstr>Arial</vt:lpstr>
      <vt:lpstr>Cambria Math</vt:lpstr>
      <vt:lpstr>Times New Roman</vt:lpstr>
      <vt:lpstr>Office Theme</vt:lpstr>
      <vt:lpstr>1_Office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Tormod Thomsen</dc:creator>
  <cp:lastModifiedBy>Ingrid Rye</cp:lastModifiedBy>
  <cp:revision>275</cp:revision>
  <cp:lastPrinted>2011-09-05T07:48:24Z</cp:lastPrinted>
  <dcterms:created xsi:type="dcterms:W3CDTF">2013-09-23T07:07:43Z</dcterms:created>
  <dcterms:modified xsi:type="dcterms:W3CDTF">2021-08-17T10:30:01Z</dcterms:modified>
</cp:coreProperties>
</file>